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6858000" cx="12192000"/>
  <p:notesSz cx="6858000" cy="9144000"/>
  <p:embeddedFontLst>
    <p:embeddedFont>
      <p:font typeface="Roboto"/>
      <p:regular r:id="rId20"/>
      <p:bold r:id="rId21"/>
      <p:italic r:id="rId22"/>
      <p:boldItalic r:id="rId23"/>
    </p:embeddedFont>
    <p:embeddedFont>
      <p:font typeface="Century Gothic"/>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5A13F9A-3060-4657-B32A-6FF5ED6E1852}">
  <a:tblStyle styleId="{95A13F9A-3060-4657-B32A-6FF5ED6E1852}" styleName="Table_0">
    <a:wholeTbl>
      <a:tcTxStyle b="off" i="off">
        <a:font>
          <a:latin typeface="Avenir Next LT Pro"/>
          <a:ea typeface="Avenir Next LT Pro"/>
          <a:cs typeface="Avenir Next LT Pro"/>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EF2F7"/>
          </a:solidFill>
        </a:fill>
      </a:tcStyle>
    </a:wholeTbl>
    <a:band1H>
      <a:tcTxStyle/>
      <a:tcStyle>
        <a:fill>
          <a:solidFill>
            <a:srgbClr val="DCE5EE"/>
          </a:solidFill>
        </a:fill>
      </a:tcStyle>
    </a:band1H>
    <a:band2H>
      <a:tcTxStyle/>
    </a:band2H>
    <a:band1V>
      <a:tcTxStyle/>
      <a:tcStyle>
        <a:fill>
          <a:solidFill>
            <a:srgbClr val="DCE5EE"/>
          </a:solidFill>
        </a:fill>
      </a:tcStyle>
    </a:band1V>
    <a:band2V>
      <a:tcTxStyle/>
    </a:band2V>
    <a:lastCol>
      <a:tcTxStyle b="on" i="off">
        <a:font>
          <a:latin typeface="Avenir Next LT Pro"/>
          <a:ea typeface="Avenir Next LT Pro"/>
          <a:cs typeface="Avenir Next LT Pro"/>
        </a:font>
        <a:schemeClr val="lt1"/>
      </a:tcTxStyle>
      <a:tcStyle>
        <a:fill>
          <a:solidFill>
            <a:schemeClr val="accent1"/>
          </a:solidFill>
        </a:fill>
      </a:tcStyle>
    </a:lastCol>
    <a:firstCol>
      <a:tcTxStyle b="on" i="off">
        <a:font>
          <a:latin typeface="Avenir Next LT Pro"/>
          <a:ea typeface="Avenir Next LT Pro"/>
          <a:cs typeface="Avenir Next LT Pro"/>
        </a:font>
        <a:schemeClr val="lt1"/>
      </a:tcTxStyle>
      <a:tcStyle>
        <a:fill>
          <a:solidFill>
            <a:schemeClr val="accent1"/>
          </a:solidFill>
        </a:fill>
      </a:tcStyle>
    </a:firstCol>
    <a:lastRow>
      <a:tcTxStyle b="on" i="off">
        <a:font>
          <a:latin typeface="Avenir Next LT Pro"/>
          <a:ea typeface="Avenir Next LT Pro"/>
          <a:cs typeface="Avenir Next LT Pro"/>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venir Next LT Pro"/>
          <a:ea typeface="Avenir Next LT Pro"/>
          <a:cs typeface="Avenir Next LT Pro"/>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CenturyGothic-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CenturyGothic-italic.fntdata"/><Relationship Id="rId25" Type="http://schemas.openxmlformats.org/officeDocument/2006/relationships/font" Target="fonts/CenturyGothic-bold.fntdata"/><Relationship Id="rId27" Type="http://schemas.openxmlformats.org/officeDocument/2006/relationships/font" Target="fonts/CenturyGothic-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2" name="Google Shape;13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0" name="Google Shape;230;p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1" name="Google Shape;231;p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158521637c_0_15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158521637c_0_155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1" name="Google Shape;241;g3158521637c_0_155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9" name="Google Shape;249;p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0" name="Google Shape;250;p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6" name="Google Shape;256;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7" name="Google Shape;257;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 name="Google Shape;141;p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2" name="Google Shape;142;p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8" name="Google Shape;14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4" name="Google Shape;154;p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5" name="Google Shape;155;p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158521637c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g3158521637c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158521637c_0_1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158521637c_0_10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g3158521637c_0_10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158521637c_0_15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158521637c_0_15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g3158521637c_0_15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p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2" name="Google Shape;182;p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3" name="Google Shape;223;p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4" name="Google Shape;224;p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8" name="Shape 18"/>
        <p:cNvGrpSpPr/>
        <p:nvPr/>
      </p:nvGrpSpPr>
      <p:grpSpPr>
        <a:xfrm>
          <a:off x="0" y="0"/>
          <a:ext cx="0" cy="0"/>
          <a:chOff x="0" y="0"/>
          <a:chExt cx="0" cy="0"/>
        </a:xfrm>
      </p:grpSpPr>
      <p:sp>
        <p:nvSpPr>
          <p:cNvPr id="19" name="Google Shape;19;p2"/>
          <p:cNvSpPr/>
          <p:nvPr/>
        </p:nvSpPr>
        <p:spPr>
          <a:xfrm>
            <a:off x="0" y="0"/>
            <a:ext cx="12192000" cy="6858000"/>
          </a:xfrm>
          <a:prstGeom prst="rect">
            <a:avLst/>
          </a:prstGeom>
          <a:solidFill>
            <a:srgbClr val="FEFEFE"/>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20" name="Google Shape;20;p2"/>
          <p:cNvSpPr/>
          <p:nvPr/>
        </p:nvSpPr>
        <p:spPr>
          <a:xfrm>
            <a:off x="1307870" y="1267730"/>
            <a:ext cx="9576262" cy="4307950"/>
          </a:xfrm>
          <a:prstGeom prst="rect">
            <a:avLst/>
          </a:prstGeom>
          <a:solidFill>
            <a:schemeClr val="dk1"/>
          </a:solidFill>
          <a:ln>
            <a:noFill/>
          </a:ln>
          <a:effectLst>
            <a:outerShdw blurRad="50800" rotWithShape="0" algn="ctr">
              <a:srgbClr val="000000">
                <a:alpha val="64705"/>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a:off x="1447801" y="1411615"/>
            <a:ext cx="9296400" cy="4034770"/>
          </a:xfrm>
          <a:prstGeom prst="rect">
            <a:avLst/>
          </a:prstGeom>
          <a:noFill/>
          <a:ln cap="sq" cmpd="sng" w="9525">
            <a:solidFill>
              <a:srgbClr val="FEFEFE"/>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
          <p:cNvSpPr/>
          <p:nvPr/>
        </p:nvSpPr>
        <p:spPr>
          <a:xfrm>
            <a:off x="5135880" y="1267730"/>
            <a:ext cx="1920240" cy="73152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 name="Google Shape;23;p2"/>
          <p:cNvGrpSpPr/>
          <p:nvPr/>
        </p:nvGrpSpPr>
        <p:grpSpPr>
          <a:xfrm>
            <a:off x="5250180" y="1267730"/>
            <a:ext cx="1691640" cy="615934"/>
            <a:chOff x="5250180" y="1267730"/>
            <a:chExt cx="1691640" cy="615934"/>
          </a:xfrm>
        </p:grpSpPr>
        <p:cxnSp>
          <p:nvCxnSpPr>
            <p:cNvPr id="24" name="Google Shape;24;p2"/>
            <p:cNvCxnSpPr/>
            <p:nvPr/>
          </p:nvCxnSpPr>
          <p:spPr>
            <a:xfrm>
              <a:off x="5250180" y="1267730"/>
              <a:ext cx="0" cy="612648"/>
            </a:xfrm>
            <a:prstGeom prst="straightConnector1">
              <a:avLst/>
            </a:prstGeom>
            <a:solidFill>
              <a:srgbClr val="FEFEFE"/>
            </a:solidFill>
            <a:ln cap="flat" cmpd="sng" w="9525">
              <a:solidFill>
                <a:srgbClr val="FFFFFF"/>
              </a:solidFill>
              <a:prstDash val="solid"/>
              <a:miter lim="800000"/>
              <a:headEnd len="sm" w="sm" type="none"/>
              <a:tailEnd len="sm" w="sm" type="none"/>
            </a:ln>
          </p:spPr>
        </p:cxnSp>
        <p:cxnSp>
          <p:nvCxnSpPr>
            <p:cNvPr id="25" name="Google Shape;25;p2"/>
            <p:cNvCxnSpPr/>
            <p:nvPr/>
          </p:nvCxnSpPr>
          <p:spPr>
            <a:xfrm>
              <a:off x="6941820" y="1267730"/>
              <a:ext cx="0" cy="612648"/>
            </a:xfrm>
            <a:prstGeom prst="straightConnector1">
              <a:avLst/>
            </a:prstGeom>
            <a:solidFill>
              <a:srgbClr val="FEFEFE"/>
            </a:solidFill>
            <a:ln cap="flat" cmpd="sng" w="9525">
              <a:solidFill>
                <a:srgbClr val="FFFFFF"/>
              </a:solidFill>
              <a:prstDash val="solid"/>
              <a:miter lim="800000"/>
              <a:headEnd len="sm" w="sm" type="none"/>
              <a:tailEnd len="sm" w="sm" type="none"/>
            </a:ln>
          </p:spPr>
        </p:cxnSp>
        <p:cxnSp>
          <p:nvCxnSpPr>
            <p:cNvPr id="26" name="Google Shape;26;p2"/>
            <p:cNvCxnSpPr/>
            <p:nvPr/>
          </p:nvCxnSpPr>
          <p:spPr>
            <a:xfrm>
              <a:off x="5250180" y="1883664"/>
              <a:ext cx="1691640" cy="0"/>
            </a:xfrm>
            <a:prstGeom prst="straightConnector1">
              <a:avLst/>
            </a:prstGeom>
            <a:solidFill>
              <a:srgbClr val="FEFEFE"/>
            </a:solidFill>
            <a:ln cap="flat" cmpd="sng" w="9525">
              <a:solidFill>
                <a:srgbClr val="FFFFFF"/>
              </a:solidFill>
              <a:prstDash val="solid"/>
              <a:miter lim="800000"/>
              <a:headEnd len="sm" w="sm" type="none"/>
              <a:tailEnd len="sm" w="sm" type="none"/>
            </a:ln>
          </p:spPr>
        </p:cxnSp>
      </p:grpSp>
      <p:sp>
        <p:nvSpPr>
          <p:cNvPr id="27" name="Google Shape;27;p2"/>
          <p:cNvSpPr txBox="1"/>
          <p:nvPr>
            <p:ph type="ctrTitle"/>
          </p:nvPr>
        </p:nvSpPr>
        <p:spPr>
          <a:xfrm>
            <a:off x="1629103" y="2244830"/>
            <a:ext cx="8933796" cy="2437232"/>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FEFEFE"/>
              </a:buClr>
              <a:buSzPts val="6800"/>
              <a:buFont typeface="Avenir"/>
              <a:buNone/>
              <a:defRPr b="0" sz="6800" cap="none">
                <a:solidFill>
                  <a:srgbClr val="FEFEFE"/>
                </a:solidFill>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2"/>
          <p:cNvSpPr txBox="1"/>
          <p:nvPr>
            <p:ph idx="1" type="subTitle"/>
          </p:nvPr>
        </p:nvSpPr>
        <p:spPr>
          <a:xfrm>
            <a:off x="1629101" y="4682062"/>
            <a:ext cx="8936846" cy="457201"/>
          </a:xfrm>
          <a:prstGeom prst="rect">
            <a:avLst/>
          </a:prstGeom>
          <a:noFill/>
          <a:ln>
            <a:noFill/>
          </a:ln>
        </p:spPr>
        <p:txBody>
          <a:bodyPr anchorCtr="0" anchor="t" bIns="45700" lIns="91425" spcFirstLastPara="1" rIns="91425" wrap="square" tIns="45700">
            <a:normAutofit/>
          </a:bodyPr>
          <a:lstStyle>
            <a:lvl1pPr lvl="0" algn="ctr">
              <a:lnSpc>
                <a:spcPct val="110000"/>
              </a:lnSpc>
              <a:spcBef>
                <a:spcPts val="0"/>
              </a:spcBef>
              <a:spcAft>
                <a:spcPts val="0"/>
              </a:spcAft>
              <a:buSzPts val="1800"/>
              <a:buNone/>
              <a:defRPr sz="1800">
                <a:solidFill>
                  <a:srgbClr val="FEFEFE"/>
                </a:solidFill>
              </a:defRPr>
            </a:lvl1pPr>
            <a:lvl2pPr lvl="1" algn="ctr">
              <a:lnSpc>
                <a:spcPct val="100000"/>
              </a:lnSpc>
              <a:spcBef>
                <a:spcPts val="500"/>
              </a:spcBef>
              <a:spcAft>
                <a:spcPts val="0"/>
              </a:spcAft>
              <a:buSzPts val="1600"/>
              <a:buNone/>
              <a:defRPr sz="1600"/>
            </a:lvl2pPr>
            <a:lvl3pPr lvl="2" algn="ctr">
              <a:lnSpc>
                <a:spcPct val="100000"/>
              </a:lnSpc>
              <a:spcBef>
                <a:spcPts val="500"/>
              </a:spcBef>
              <a:spcAft>
                <a:spcPts val="0"/>
              </a:spcAft>
              <a:buSzPts val="1600"/>
              <a:buNone/>
              <a:defRPr sz="1600"/>
            </a:lvl3pPr>
            <a:lvl4pPr lvl="3" algn="ctr">
              <a:lnSpc>
                <a:spcPct val="100000"/>
              </a:lnSpc>
              <a:spcBef>
                <a:spcPts val="500"/>
              </a:spcBef>
              <a:spcAft>
                <a:spcPts val="0"/>
              </a:spcAft>
              <a:buSzPts val="1600"/>
              <a:buNone/>
              <a:defRPr sz="1600"/>
            </a:lvl4pPr>
            <a:lvl5pPr lvl="4" algn="ctr">
              <a:lnSpc>
                <a:spcPct val="100000"/>
              </a:lnSpc>
              <a:spcBef>
                <a:spcPts val="500"/>
              </a:spcBef>
              <a:spcAft>
                <a:spcPts val="0"/>
              </a:spcAft>
              <a:buSzPts val="1600"/>
              <a:buNone/>
              <a:defRPr sz="1600"/>
            </a:lvl5pPr>
            <a:lvl6pPr lvl="5" algn="ctr">
              <a:lnSpc>
                <a:spcPct val="100000"/>
              </a:lnSpc>
              <a:spcBef>
                <a:spcPts val="500"/>
              </a:spcBef>
              <a:spcAft>
                <a:spcPts val="0"/>
              </a:spcAft>
              <a:buSzPts val="1600"/>
              <a:buNone/>
              <a:defRPr sz="1600"/>
            </a:lvl6pPr>
            <a:lvl7pPr lvl="6" algn="ctr">
              <a:lnSpc>
                <a:spcPct val="100000"/>
              </a:lnSpc>
              <a:spcBef>
                <a:spcPts val="500"/>
              </a:spcBef>
              <a:spcAft>
                <a:spcPts val="0"/>
              </a:spcAft>
              <a:buSzPts val="1600"/>
              <a:buNone/>
              <a:defRPr sz="1600"/>
            </a:lvl7pPr>
            <a:lvl8pPr lvl="7" algn="ctr">
              <a:lnSpc>
                <a:spcPct val="100000"/>
              </a:lnSpc>
              <a:spcBef>
                <a:spcPts val="500"/>
              </a:spcBef>
              <a:spcAft>
                <a:spcPts val="0"/>
              </a:spcAft>
              <a:buSzPts val="1600"/>
              <a:buNone/>
              <a:defRPr sz="1600"/>
            </a:lvl8pPr>
            <a:lvl9pPr lvl="8" algn="ctr">
              <a:lnSpc>
                <a:spcPct val="100000"/>
              </a:lnSpc>
              <a:spcBef>
                <a:spcPts val="500"/>
              </a:spcBef>
              <a:spcAft>
                <a:spcPts val="0"/>
              </a:spcAft>
              <a:buSzPts val="1600"/>
              <a:buNone/>
              <a:defRPr sz="1600"/>
            </a:lvl9pPr>
          </a:lstStyle>
          <a:p/>
        </p:txBody>
      </p:sp>
      <p:sp>
        <p:nvSpPr>
          <p:cNvPr id="29" name="Google Shape;29;p2"/>
          <p:cNvSpPr txBox="1"/>
          <p:nvPr>
            <p:ph idx="10" type="dt"/>
          </p:nvPr>
        </p:nvSpPr>
        <p:spPr>
          <a:xfrm>
            <a:off x="5318760" y="1341256"/>
            <a:ext cx="1554480" cy="485546"/>
          </a:xfrm>
          <a:prstGeom prst="rect">
            <a:avLst/>
          </a:prstGeom>
          <a:noFill/>
          <a:ln>
            <a:noFill/>
          </a:ln>
        </p:spPr>
        <p:txBody>
          <a:bodyPr anchorCtr="0" anchor="b" bIns="45700" lIns="91425" spcFirstLastPara="1" rIns="91425" wrap="square" tIns="45700">
            <a:noAutofit/>
          </a:bodyPr>
          <a:lstStyle>
            <a:lvl1pPr lvl="0" algn="ctr">
              <a:lnSpc>
                <a:spcPct val="100000"/>
              </a:lnSpc>
              <a:spcBef>
                <a:spcPts val="0"/>
              </a:spcBef>
              <a:spcAft>
                <a:spcPts val="0"/>
              </a:spcAft>
              <a:buSzPts val="1400"/>
              <a:buNone/>
              <a:defRPr sz="1300">
                <a:solidFill>
                  <a:srgbClr val="FFFFFF"/>
                </a:solidFill>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
          <p:cNvSpPr txBox="1"/>
          <p:nvPr>
            <p:ph idx="11" type="ftr"/>
          </p:nvPr>
        </p:nvSpPr>
        <p:spPr>
          <a:xfrm>
            <a:off x="1629100" y="5177408"/>
            <a:ext cx="5730295" cy="2286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solidFill>
                  <a:srgbClr val="FEFEFE"/>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
          <p:cNvSpPr txBox="1"/>
          <p:nvPr>
            <p:ph idx="12" type="sldNum"/>
          </p:nvPr>
        </p:nvSpPr>
        <p:spPr>
          <a:xfrm>
            <a:off x="8606920" y="5177408"/>
            <a:ext cx="1955980" cy="22860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09" name="Shape 109"/>
        <p:cNvGrpSpPr/>
        <p:nvPr/>
      </p:nvGrpSpPr>
      <p:grpSpPr>
        <a:xfrm>
          <a:off x="0" y="0"/>
          <a:ext cx="0" cy="0"/>
          <a:chOff x="0" y="0"/>
          <a:chExt cx="0" cy="0"/>
        </a:xfrm>
      </p:grpSpPr>
      <p:sp>
        <p:nvSpPr>
          <p:cNvPr id="110" name="Google Shape;110;p12"/>
          <p:cNvSpPr/>
          <p:nvPr/>
        </p:nvSpPr>
        <p:spPr>
          <a:xfrm>
            <a:off x="8119870" y="237744"/>
            <a:ext cx="3826596" cy="6382512"/>
          </a:xfrm>
          <a:prstGeom prst="rect">
            <a:avLst/>
          </a:prstGeom>
          <a:solidFill>
            <a:srgbClr val="D8D8D8">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2"/>
          <p:cNvSpPr/>
          <p:nvPr>
            <p:ph idx="2" type="pic"/>
          </p:nvPr>
        </p:nvSpPr>
        <p:spPr>
          <a:xfrm>
            <a:off x="228599" y="237744"/>
            <a:ext cx="7696201" cy="6382512"/>
          </a:xfrm>
          <a:prstGeom prst="rect">
            <a:avLst/>
          </a:prstGeom>
          <a:solidFill>
            <a:srgbClr val="BED2E3"/>
          </a:solidFill>
          <a:ln>
            <a:noFill/>
          </a:ln>
        </p:spPr>
      </p:sp>
      <p:sp>
        <p:nvSpPr>
          <p:cNvPr id="112" name="Google Shape;112;p12"/>
          <p:cNvSpPr txBox="1"/>
          <p:nvPr>
            <p:ph idx="10" type="dt"/>
          </p:nvPr>
        </p:nvSpPr>
        <p:spPr>
          <a:xfrm>
            <a:off x="5662337" y="6035040"/>
            <a:ext cx="2071963" cy="365760"/>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b="1">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12"/>
          <p:cNvSpPr txBox="1"/>
          <p:nvPr>
            <p:ph idx="11" type="ftr"/>
          </p:nvPr>
        </p:nvSpPr>
        <p:spPr>
          <a:xfrm>
            <a:off x="612648" y="6035040"/>
            <a:ext cx="4588002" cy="365760"/>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b="1" sz="1000">
                <a:solidFill>
                  <a:srgbClr val="FFFFFF"/>
                </a:solidFill>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4" name="Google Shape;114;p12"/>
          <p:cNvSpPr txBox="1"/>
          <p:nvPr>
            <p:ph idx="12" type="sldNum"/>
          </p:nvPr>
        </p:nvSpPr>
        <p:spPr>
          <a:xfrm>
            <a:off x="10396728" y="6035040"/>
            <a:ext cx="1225296" cy="36576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
        <p:nvSpPr>
          <p:cNvPr id="115" name="Google Shape;115;p12"/>
          <p:cNvSpPr/>
          <p:nvPr/>
        </p:nvSpPr>
        <p:spPr>
          <a:xfrm>
            <a:off x="8254660" y="374904"/>
            <a:ext cx="3557016" cy="6108192"/>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2"/>
          <p:cNvSpPr txBox="1"/>
          <p:nvPr>
            <p:ph type="title"/>
          </p:nvPr>
        </p:nvSpPr>
        <p:spPr>
          <a:xfrm>
            <a:off x="8477250" y="603504"/>
            <a:ext cx="3144774" cy="164592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3200"/>
              <a:buFont typeface="Avenir"/>
              <a:buNone/>
              <a:defRPr b="0" sz="3200">
                <a:solidFill>
                  <a:schemeClr val="dk1"/>
                </a:solidFill>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12"/>
          <p:cNvSpPr txBox="1"/>
          <p:nvPr>
            <p:ph idx="1" type="body"/>
          </p:nvPr>
        </p:nvSpPr>
        <p:spPr>
          <a:xfrm>
            <a:off x="8477250" y="2386584"/>
            <a:ext cx="3144774" cy="3511296"/>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800"/>
              </a:spcBef>
              <a:spcAft>
                <a:spcPts val="0"/>
              </a:spcAft>
              <a:buSzPts val="1800"/>
              <a:buNone/>
              <a:defRPr sz="1800">
                <a:solidFill>
                  <a:schemeClr val="dk1"/>
                </a:solidFill>
              </a:defRPr>
            </a:lvl1pPr>
            <a:lvl2pPr indent="-228600" lvl="1" marL="914400" algn="l">
              <a:lnSpc>
                <a:spcPct val="100000"/>
              </a:lnSpc>
              <a:spcBef>
                <a:spcPts val="500"/>
              </a:spcBef>
              <a:spcAft>
                <a:spcPts val="0"/>
              </a:spcAft>
              <a:buSzPts val="1200"/>
              <a:buNone/>
              <a:defRPr sz="1200"/>
            </a:lvl2pPr>
            <a:lvl3pPr indent="-228600" lvl="2" marL="1371600" algn="l">
              <a:lnSpc>
                <a:spcPct val="100000"/>
              </a:lnSpc>
              <a:spcBef>
                <a:spcPts val="500"/>
              </a:spcBef>
              <a:spcAft>
                <a:spcPts val="0"/>
              </a:spcAft>
              <a:buSzPts val="1000"/>
              <a:buNone/>
              <a:defRPr sz="1000"/>
            </a:lvl3pPr>
            <a:lvl4pPr indent="-228600" lvl="3" marL="1828800" algn="l">
              <a:lnSpc>
                <a:spcPct val="100000"/>
              </a:lnSpc>
              <a:spcBef>
                <a:spcPts val="500"/>
              </a:spcBef>
              <a:spcAft>
                <a:spcPts val="0"/>
              </a:spcAft>
              <a:buSzPts val="900"/>
              <a:buNone/>
              <a:defRPr sz="900"/>
            </a:lvl4pPr>
            <a:lvl5pPr indent="-228600" lvl="4" marL="2286000" algn="l">
              <a:lnSpc>
                <a:spcPct val="100000"/>
              </a:lnSpc>
              <a:spcBef>
                <a:spcPts val="500"/>
              </a:spcBef>
              <a:spcAft>
                <a:spcPts val="0"/>
              </a:spcAft>
              <a:buSzPts val="900"/>
              <a:buNone/>
              <a:defRPr sz="900"/>
            </a:lvl5pPr>
            <a:lvl6pPr indent="-228600" lvl="5" marL="2743200" algn="l">
              <a:lnSpc>
                <a:spcPct val="100000"/>
              </a:lnSpc>
              <a:spcBef>
                <a:spcPts val="500"/>
              </a:spcBef>
              <a:spcAft>
                <a:spcPts val="0"/>
              </a:spcAft>
              <a:buSzPts val="900"/>
              <a:buNone/>
              <a:defRPr sz="900"/>
            </a:lvl6pPr>
            <a:lvl7pPr indent="-228600" lvl="6" marL="3200400" algn="l">
              <a:lnSpc>
                <a:spcPct val="100000"/>
              </a:lnSpc>
              <a:spcBef>
                <a:spcPts val="500"/>
              </a:spcBef>
              <a:spcAft>
                <a:spcPts val="0"/>
              </a:spcAft>
              <a:buSzPts val="900"/>
              <a:buNone/>
              <a:defRPr sz="900"/>
            </a:lvl7pPr>
            <a:lvl8pPr indent="-228600" lvl="7" marL="3657600" algn="l">
              <a:lnSpc>
                <a:spcPct val="100000"/>
              </a:lnSpc>
              <a:spcBef>
                <a:spcPts val="500"/>
              </a:spcBef>
              <a:spcAft>
                <a:spcPts val="0"/>
              </a:spcAft>
              <a:buSzPts val="900"/>
              <a:buNone/>
              <a:defRPr sz="900"/>
            </a:lvl8pPr>
            <a:lvl9pPr indent="-228600" lvl="8" marL="4114800" algn="l">
              <a:lnSpc>
                <a:spcPct val="100000"/>
              </a:lnSpc>
              <a:spcBef>
                <a:spcPts val="500"/>
              </a:spcBef>
              <a:spcAft>
                <a:spcPts val="0"/>
              </a:spcAft>
              <a:buSzPts val="900"/>
              <a:buNone/>
              <a:defRPr sz="9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8" name="Shape 118"/>
        <p:cNvGrpSpPr/>
        <p:nvPr/>
      </p:nvGrpSpPr>
      <p:grpSpPr>
        <a:xfrm>
          <a:off x="0" y="0"/>
          <a:ext cx="0" cy="0"/>
          <a:chOff x="0" y="0"/>
          <a:chExt cx="0" cy="0"/>
        </a:xfrm>
      </p:grpSpPr>
      <p:sp>
        <p:nvSpPr>
          <p:cNvPr id="119" name="Google Shape;119;p13"/>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0" name="Google Shape;120;p13"/>
          <p:cNvSpPr txBox="1"/>
          <p:nvPr>
            <p:ph idx="1" type="body"/>
          </p:nvPr>
        </p:nvSpPr>
        <p:spPr>
          <a:xfrm rot="5400000">
            <a:off x="4171188" y="-1001268"/>
            <a:ext cx="3849624" cy="1005840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500"/>
              </a:spcBef>
              <a:spcAft>
                <a:spcPts val="0"/>
              </a:spcAft>
              <a:buSzPts val="1800"/>
              <a:buChar char="◦"/>
              <a:defRPr/>
            </a:lvl3pPr>
            <a:lvl4pPr indent="-342900" lvl="3" marL="1828800" algn="l">
              <a:lnSpc>
                <a:spcPct val="100000"/>
              </a:lnSpc>
              <a:spcBef>
                <a:spcPts val="500"/>
              </a:spcBef>
              <a:spcAft>
                <a:spcPts val="0"/>
              </a:spcAft>
              <a:buSzPts val="1800"/>
              <a:buChar char="◦"/>
              <a:defRPr/>
            </a:lvl4pPr>
            <a:lvl5pPr indent="-342900" lvl="4" marL="2286000" algn="l">
              <a:lnSpc>
                <a:spcPct val="100000"/>
              </a:lnSpc>
              <a:spcBef>
                <a:spcPts val="500"/>
              </a:spcBef>
              <a:spcAft>
                <a:spcPts val="0"/>
              </a:spcAft>
              <a:buSzPts val="1800"/>
              <a:buChar char="◦"/>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121" name="Google Shape;121;p13"/>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13"/>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p13"/>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4" name="Shape 124"/>
        <p:cNvGrpSpPr/>
        <p:nvPr/>
      </p:nvGrpSpPr>
      <p:grpSpPr>
        <a:xfrm>
          <a:off x="0" y="0"/>
          <a:ext cx="0" cy="0"/>
          <a:chOff x="0" y="0"/>
          <a:chExt cx="0" cy="0"/>
        </a:xfrm>
      </p:grpSpPr>
      <p:sp>
        <p:nvSpPr>
          <p:cNvPr id="125" name="Google Shape;125;p14"/>
          <p:cNvSpPr txBox="1"/>
          <p:nvPr>
            <p:ph type="title"/>
          </p:nvPr>
        </p:nvSpPr>
        <p:spPr>
          <a:xfrm rot="5400000">
            <a:off x="7543800" y="2209800"/>
            <a:ext cx="5257800" cy="23622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6" name="Google Shape;126;p14"/>
          <p:cNvSpPr txBox="1"/>
          <p:nvPr>
            <p:ph idx="1" type="body"/>
          </p:nvPr>
        </p:nvSpPr>
        <p:spPr>
          <a:xfrm rot="5400000">
            <a:off x="2247900" y="-647700"/>
            <a:ext cx="5257800" cy="807720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500"/>
              </a:spcBef>
              <a:spcAft>
                <a:spcPts val="0"/>
              </a:spcAft>
              <a:buSzPts val="1800"/>
              <a:buChar char="◦"/>
              <a:defRPr/>
            </a:lvl3pPr>
            <a:lvl4pPr indent="-342900" lvl="3" marL="1828800" algn="l">
              <a:lnSpc>
                <a:spcPct val="100000"/>
              </a:lnSpc>
              <a:spcBef>
                <a:spcPts val="500"/>
              </a:spcBef>
              <a:spcAft>
                <a:spcPts val="0"/>
              </a:spcAft>
              <a:buSzPts val="1800"/>
              <a:buChar char="◦"/>
              <a:defRPr/>
            </a:lvl4pPr>
            <a:lvl5pPr indent="-342900" lvl="4" marL="2286000" algn="l">
              <a:lnSpc>
                <a:spcPct val="100000"/>
              </a:lnSpc>
              <a:spcBef>
                <a:spcPts val="500"/>
              </a:spcBef>
              <a:spcAft>
                <a:spcPts val="0"/>
              </a:spcAft>
              <a:buSzPts val="1800"/>
              <a:buChar char="◦"/>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127" name="Google Shape;127;p14"/>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8" name="Google Shape;128;p14"/>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14"/>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1" name="Shape 41"/>
        <p:cNvGrpSpPr/>
        <p:nvPr/>
      </p:nvGrpSpPr>
      <p:grpSpPr>
        <a:xfrm>
          <a:off x="0" y="0"/>
          <a:ext cx="0" cy="0"/>
          <a:chOff x="0" y="0"/>
          <a:chExt cx="0" cy="0"/>
        </a:xfrm>
      </p:grpSpPr>
      <p:sp>
        <p:nvSpPr>
          <p:cNvPr id="42" name="Google Shape;42;p4"/>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4"/>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500"/>
              </a:spcBef>
              <a:spcAft>
                <a:spcPts val="0"/>
              </a:spcAft>
              <a:buSzPts val="1800"/>
              <a:buChar char="◦"/>
              <a:defRPr/>
            </a:lvl3pPr>
            <a:lvl4pPr indent="-342900" lvl="3" marL="1828800" algn="l">
              <a:lnSpc>
                <a:spcPct val="100000"/>
              </a:lnSpc>
              <a:spcBef>
                <a:spcPts val="500"/>
              </a:spcBef>
              <a:spcAft>
                <a:spcPts val="0"/>
              </a:spcAft>
              <a:buSzPts val="1800"/>
              <a:buChar char="◦"/>
              <a:defRPr/>
            </a:lvl4pPr>
            <a:lvl5pPr indent="-342900" lvl="4" marL="2286000" algn="l">
              <a:lnSpc>
                <a:spcPct val="100000"/>
              </a:lnSpc>
              <a:spcBef>
                <a:spcPts val="500"/>
              </a:spcBef>
              <a:spcAft>
                <a:spcPts val="0"/>
              </a:spcAft>
              <a:buSzPts val="1800"/>
              <a:buChar char="◦"/>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44" name="Google Shape;44;p4"/>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4"/>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4"/>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
        <p:nvSpPr>
          <p:cNvPr id="48" name="Google Shape;48;p5"/>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5"/>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5"/>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51" name="Shape 51"/>
        <p:cNvGrpSpPr/>
        <p:nvPr/>
      </p:nvGrpSpPr>
      <p:grpSpPr>
        <a:xfrm>
          <a:off x="0" y="0"/>
          <a:ext cx="0" cy="0"/>
          <a:chOff x="0" y="0"/>
          <a:chExt cx="0" cy="0"/>
        </a:xfrm>
      </p:grpSpPr>
      <p:sp>
        <p:nvSpPr>
          <p:cNvPr id="52" name="Google Shape;52;p6"/>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53" name="Google Shape;53;p6"/>
          <p:cNvSpPr/>
          <p:nvPr/>
        </p:nvSpPr>
        <p:spPr>
          <a:xfrm>
            <a:off x="1307870" y="1267730"/>
            <a:ext cx="9576262" cy="4307950"/>
          </a:xfrm>
          <a:prstGeom prst="rect">
            <a:avLst/>
          </a:prstGeom>
          <a:solidFill>
            <a:schemeClr val="lt1"/>
          </a:solidFill>
          <a:ln>
            <a:noFill/>
          </a:ln>
          <a:effectLst>
            <a:outerShdw blurRad="50800" rotWithShape="0" algn="ctr">
              <a:srgbClr val="000000">
                <a:alpha val="64705"/>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6"/>
          <p:cNvSpPr/>
          <p:nvPr/>
        </p:nvSpPr>
        <p:spPr>
          <a:xfrm>
            <a:off x="1447801" y="1411615"/>
            <a:ext cx="9296400" cy="4034770"/>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6"/>
          <p:cNvSpPr/>
          <p:nvPr/>
        </p:nvSpPr>
        <p:spPr>
          <a:xfrm>
            <a:off x="5135880" y="1267730"/>
            <a:ext cx="1920240" cy="73152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 name="Google Shape;56;p6"/>
          <p:cNvGrpSpPr/>
          <p:nvPr/>
        </p:nvGrpSpPr>
        <p:grpSpPr>
          <a:xfrm>
            <a:off x="5250180" y="1267730"/>
            <a:ext cx="1691640" cy="615934"/>
            <a:chOff x="5250180" y="1267730"/>
            <a:chExt cx="1691640" cy="615934"/>
          </a:xfrm>
        </p:grpSpPr>
        <p:cxnSp>
          <p:nvCxnSpPr>
            <p:cNvPr id="57" name="Google Shape;57;p6"/>
            <p:cNvCxnSpPr/>
            <p:nvPr/>
          </p:nvCxnSpPr>
          <p:spPr>
            <a:xfrm>
              <a:off x="525018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58" name="Google Shape;58;p6"/>
            <p:cNvCxnSpPr/>
            <p:nvPr/>
          </p:nvCxnSpPr>
          <p:spPr>
            <a:xfrm>
              <a:off x="694182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59" name="Google Shape;59;p6"/>
            <p:cNvCxnSpPr/>
            <p:nvPr/>
          </p:nvCxnSpPr>
          <p:spPr>
            <a:xfrm>
              <a:off x="5250180" y="1883664"/>
              <a:ext cx="1691640" cy="0"/>
            </a:xfrm>
            <a:prstGeom prst="straightConnector1">
              <a:avLst/>
            </a:prstGeom>
            <a:solidFill>
              <a:srgbClr val="262626"/>
            </a:solidFill>
            <a:ln cap="flat" cmpd="sng" w="9525">
              <a:solidFill>
                <a:srgbClr val="FFFFFF"/>
              </a:solidFill>
              <a:prstDash val="solid"/>
              <a:miter lim="800000"/>
              <a:headEnd len="sm" w="sm" type="none"/>
              <a:tailEnd len="sm" w="sm" type="none"/>
            </a:ln>
          </p:spPr>
        </p:cxnSp>
      </p:grpSp>
      <p:sp>
        <p:nvSpPr>
          <p:cNvPr id="60" name="Google Shape;60;p6"/>
          <p:cNvSpPr txBox="1"/>
          <p:nvPr>
            <p:ph type="ctrTitle"/>
          </p:nvPr>
        </p:nvSpPr>
        <p:spPr>
          <a:xfrm>
            <a:off x="1629103" y="2244830"/>
            <a:ext cx="8933796" cy="2437232"/>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262626"/>
              </a:buClr>
              <a:buSzPts val="6800"/>
              <a:buFont typeface="Avenir"/>
              <a:buNone/>
              <a:defRPr b="0" sz="6800" cap="none">
                <a:solidFill>
                  <a:srgbClr val="262626"/>
                </a:solidFill>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6"/>
          <p:cNvSpPr txBox="1"/>
          <p:nvPr>
            <p:ph idx="1" type="subTitle"/>
          </p:nvPr>
        </p:nvSpPr>
        <p:spPr>
          <a:xfrm>
            <a:off x="1629101" y="4682062"/>
            <a:ext cx="8936846" cy="457201"/>
          </a:xfrm>
          <a:prstGeom prst="rect">
            <a:avLst/>
          </a:prstGeom>
          <a:noFill/>
          <a:ln>
            <a:noFill/>
          </a:ln>
        </p:spPr>
        <p:txBody>
          <a:bodyPr anchorCtr="0" anchor="t" bIns="45700" lIns="91425" spcFirstLastPara="1" rIns="91425" wrap="square" tIns="45700">
            <a:normAutofit/>
          </a:bodyPr>
          <a:lstStyle>
            <a:lvl1pPr lvl="0" algn="ctr">
              <a:lnSpc>
                <a:spcPct val="110000"/>
              </a:lnSpc>
              <a:spcBef>
                <a:spcPts val="0"/>
              </a:spcBef>
              <a:spcAft>
                <a:spcPts val="0"/>
              </a:spcAft>
              <a:buSzPts val="1800"/>
              <a:buNone/>
              <a:defRPr sz="1800">
                <a:solidFill>
                  <a:srgbClr val="0C0C0C"/>
                </a:solidFill>
              </a:defRPr>
            </a:lvl1pPr>
            <a:lvl2pPr lvl="1" algn="ctr">
              <a:lnSpc>
                <a:spcPct val="100000"/>
              </a:lnSpc>
              <a:spcBef>
                <a:spcPts val="500"/>
              </a:spcBef>
              <a:spcAft>
                <a:spcPts val="0"/>
              </a:spcAft>
              <a:buSzPts val="1600"/>
              <a:buNone/>
              <a:defRPr sz="1600"/>
            </a:lvl2pPr>
            <a:lvl3pPr lvl="2" algn="ctr">
              <a:lnSpc>
                <a:spcPct val="100000"/>
              </a:lnSpc>
              <a:spcBef>
                <a:spcPts val="500"/>
              </a:spcBef>
              <a:spcAft>
                <a:spcPts val="0"/>
              </a:spcAft>
              <a:buSzPts val="1600"/>
              <a:buNone/>
              <a:defRPr sz="1600"/>
            </a:lvl3pPr>
            <a:lvl4pPr lvl="3" algn="ctr">
              <a:lnSpc>
                <a:spcPct val="100000"/>
              </a:lnSpc>
              <a:spcBef>
                <a:spcPts val="500"/>
              </a:spcBef>
              <a:spcAft>
                <a:spcPts val="0"/>
              </a:spcAft>
              <a:buSzPts val="1600"/>
              <a:buNone/>
              <a:defRPr sz="1600"/>
            </a:lvl4pPr>
            <a:lvl5pPr lvl="4" algn="ctr">
              <a:lnSpc>
                <a:spcPct val="100000"/>
              </a:lnSpc>
              <a:spcBef>
                <a:spcPts val="500"/>
              </a:spcBef>
              <a:spcAft>
                <a:spcPts val="0"/>
              </a:spcAft>
              <a:buSzPts val="1600"/>
              <a:buNone/>
              <a:defRPr sz="1600"/>
            </a:lvl5pPr>
            <a:lvl6pPr lvl="5" algn="ctr">
              <a:lnSpc>
                <a:spcPct val="100000"/>
              </a:lnSpc>
              <a:spcBef>
                <a:spcPts val="500"/>
              </a:spcBef>
              <a:spcAft>
                <a:spcPts val="0"/>
              </a:spcAft>
              <a:buSzPts val="1600"/>
              <a:buNone/>
              <a:defRPr sz="1600"/>
            </a:lvl6pPr>
            <a:lvl7pPr lvl="6" algn="ctr">
              <a:lnSpc>
                <a:spcPct val="100000"/>
              </a:lnSpc>
              <a:spcBef>
                <a:spcPts val="500"/>
              </a:spcBef>
              <a:spcAft>
                <a:spcPts val="0"/>
              </a:spcAft>
              <a:buSzPts val="1600"/>
              <a:buNone/>
              <a:defRPr sz="1600"/>
            </a:lvl7pPr>
            <a:lvl8pPr lvl="7" algn="ctr">
              <a:lnSpc>
                <a:spcPct val="100000"/>
              </a:lnSpc>
              <a:spcBef>
                <a:spcPts val="500"/>
              </a:spcBef>
              <a:spcAft>
                <a:spcPts val="0"/>
              </a:spcAft>
              <a:buSzPts val="1600"/>
              <a:buNone/>
              <a:defRPr sz="1600"/>
            </a:lvl8pPr>
            <a:lvl9pPr lvl="8" algn="ctr">
              <a:lnSpc>
                <a:spcPct val="100000"/>
              </a:lnSpc>
              <a:spcBef>
                <a:spcPts val="500"/>
              </a:spcBef>
              <a:spcAft>
                <a:spcPts val="0"/>
              </a:spcAft>
              <a:buSzPts val="1600"/>
              <a:buNone/>
              <a:defRPr sz="1600"/>
            </a:lvl9pPr>
          </a:lstStyle>
          <a:p/>
        </p:txBody>
      </p:sp>
      <p:sp>
        <p:nvSpPr>
          <p:cNvPr id="62" name="Google Shape;62;p6"/>
          <p:cNvSpPr txBox="1"/>
          <p:nvPr>
            <p:ph idx="10" type="dt"/>
          </p:nvPr>
        </p:nvSpPr>
        <p:spPr>
          <a:xfrm>
            <a:off x="5318760" y="1341256"/>
            <a:ext cx="1554480" cy="485546"/>
          </a:xfrm>
          <a:prstGeom prst="rect">
            <a:avLst/>
          </a:prstGeom>
          <a:noFill/>
          <a:ln>
            <a:noFill/>
          </a:ln>
        </p:spPr>
        <p:txBody>
          <a:bodyPr anchorCtr="0" anchor="b" bIns="45700" lIns="91425" spcFirstLastPara="1" rIns="91425" wrap="square" tIns="45700">
            <a:noAutofit/>
          </a:bodyPr>
          <a:lstStyle>
            <a:lvl1pPr lvl="0" algn="ctr">
              <a:lnSpc>
                <a:spcPct val="100000"/>
              </a:lnSpc>
              <a:spcBef>
                <a:spcPts val="0"/>
              </a:spcBef>
              <a:spcAft>
                <a:spcPts val="0"/>
              </a:spcAft>
              <a:buSzPts val="1400"/>
              <a:buNone/>
              <a:defRPr sz="1300">
                <a:solidFill>
                  <a:srgbClr val="FFFFFF"/>
                </a:solidFill>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6"/>
          <p:cNvSpPr txBox="1"/>
          <p:nvPr>
            <p:ph idx="11" type="ftr"/>
          </p:nvPr>
        </p:nvSpPr>
        <p:spPr>
          <a:xfrm>
            <a:off x="1629100" y="5177408"/>
            <a:ext cx="5730295" cy="2286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6"/>
          <p:cNvSpPr txBox="1"/>
          <p:nvPr>
            <p:ph idx="12" type="sldNum"/>
          </p:nvPr>
        </p:nvSpPr>
        <p:spPr>
          <a:xfrm>
            <a:off x="8606920" y="5177408"/>
            <a:ext cx="1955980" cy="22860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65" name="Shape 65"/>
        <p:cNvGrpSpPr/>
        <p:nvPr/>
      </p:nvGrpSpPr>
      <p:grpSpPr>
        <a:xfrm>
          <a:off x="0" y="0"/>
          <a:ext cx="0" cy="0"/>
          <a:chOff x="0" y="0"/>
          <a:chExt cx="0" cy="0"/>
        </a:xfrm>
      </p:grpSpPr>
      <p:sp>
        <p:nvSpPr>
          <p:cNvPr id="66" name="Google Shape;66;p7"/>
          <p:cNvSpPr/>
          <p:nvPr/>
        </p:nvSpPr>
        <p:spPr>
          <a:xfrm>
            <a:off x="0" y="0"/>
            <a:ext cx="12192000" cy="6858000"/>
          </a:xfrm>
          <a:prstGeom prst="rect">
            <a:avLst/>
          </a:prstGeom>
          <a:solidFill>
            <a:srgbClr val="59595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67" name="Google Shape;67;p7"/>
          <p:cNvSpPr/>
          <p:nvPr/>
        </p:nvSpPr>
        <p:spPr>
          <a:xfrm>
            <a:off x="1307870" y="1267730"/>
            <a:ext cx="9576262" cy="4307950"/>
          </a:xfrm>
          <a:prstGeom prst="rect">
            <a:avLst/>
          </a:prstGeom>
          <a:solidFill>
            <a:schemeClr val="lt1"/>
          </a:solidFill>
          <a:ln>
            <a:noFill/>
          </a:ln>
          <a:effectLst>
            <a:outerShdw blurRad="50800" rotWithShape="0" algn="ctr">
              <a:srgbClr val="000000">
                <a:alpha val="64705"/>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7"/>
          <p:cNvSpPr/>
          <p:nvPr/>
        </p:nvSpPr>
        <p:spPr>
          <a:xfrm>
            <a:off x="1447801" y="1411615"/>
            <a:ext cx="9296400" cy="4034770"/>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7"/>
          <p:cNvSpPr/>
          <p:nvPr/>
        </p:nvSpPr>
        <p:spPr>
          <a:xfrm>
            <a:off x="5135880" y="1267730"/>
            <a:ext cx="1920240" cy="73152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7"/>
          <p:cNvSpPr txBox="1"/>
          <p:nvPr>
            <p:ph type="title"/>
          </p:nvPr>
        </p:nvSpPr>
        <p:spPr>
          <a:xfrm>
            <a:off x="1629156" y="2275165"/>
            <a:ext cx="8933688" cy="2406895"/>
          </a:xfrm>
          <a:prstGeom prst="rect">
            <a:avLst/>
          </a:prstGeom>
          <a:noFill/>
          <a:ln>
            <a:noFill/>
          </a:ln>
        </p:spPr>
        <p:txBody>
          <a:bodyPr anchorCtr="0" anchor="ctr" bIns="45700" lIns="91425" spcFirstLastPara="1" rIns="91425" wrap="square" tIns="45700">
            <a:normAutofit/>
          </a:bodyPr>
          <a:lstStyle>
            <a:lvl1pPr lvl="0" algn="ctr">
              <a:lnSpc>
                <a:spcPct val="83000"/>
              </a:lnSpc>
              <a:spcBef>
                <a:spcPts val="0"/>
              </a:spcBef>
              <a:spcAft>
                <a:spcPts val="0"/>
              </a:spcAft>
              <a:buClr>
                <a:srgbClr val="262626"/>
              </a:buClr>
              <a:buSzPts val="6800"/>
              <a:buFont typeface="Avenir"/>
              <a:buNone/>
              <a:defRPr sz="6800" cap="none">
                <a:solidFill>
                  <a:srgbClr val="262626"/>
                </a:solidFill>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71" name="Google Shape;71;p7"/>
          <p:cNvGrpSpPr/>
          <p:nvPr/>
        </p:nvGrpSpPr>
        <p:grpSpPr>
          <a:xfrm>
            <a:off x="5250180" y="1267730"/>
            <a:ext cx="1691640" cy="615934"/>
            <a:chOff x="5250180" y="1267730"/>
            <a:chExt cx="1691640" cy="615934"/>
          </a:xfrm>
        </p:grpSpPr>
        <p:cxnSp>
          <p:nvCxnSpPr>
            <p:cNvPr id="72" name="Google Shape;72;p7"/>
            <p:cNvCxnSpPr/>
            <p:nvPr/>
          </p:nvCxnSpPr>
          <p:spPr>
            <a:xfrm>
              <a:off x="525018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73" name="Google Shape;73;p7"/>
            <p:cNvCxnSpPr/>
            <p:nvPr/>
          </p:nvCxnSpPr>
          <p:spPr>
            <a:xfrm>
              <a:off x="6941820" y="1267730"/>
              <a:ext cx="0" cy="612648"/>
            </a:xfrm>
            <a:prstGeom prst="straightConnector1">
              <a:avLst/>
            </a:prstGeom>
            <a:solidFill>
              <a:srgbClr val="262626"/>
            </a:solidFill>
            <a:ln cap="flat" cmpd="sng" w="9525">
              <a:solidFill>
                <a:srgbClr val="FFFFFF"/>
              </a:solidFill>
              <a:prstDash val="solid"/>
              <a:miter lim="800000"/>
              <a:headEnd len="sm" w="sm" type="none"/>
              <a:tailEnd len="sm" w="sm" type="none"/>
            </a:ln>
          </p:spPr>
        </p:cxnSp>
        <p:cxnSp>
          <p:nvCxnSpPr>
            <p:cNvPr id="74" name="Google Shape;74;p7"/>
            <p:cNvCxnSpPr/>
            <p:nvPr/>
          </p:nvCxnSpPr>
          <p:spPr>
            <a:xfrm>
              <a:off x="5250180" y="1883664"/>
              <a:ext cx="1691640" cy="0"/>
            </a:xfrm>
            <a:prstGeom prst="straightConnector1">
              <a:avLst/>
            </a:prstGeom>
            <a:solidFill>
              <a:srgbClr val="262626"/>
            </a:solidFill>
            <a:ln cap="flat" cmpd="sng" w="9525">
              <a:solidFill>
                <a:srgbClr val="FFFFFF"/>
              </a:solidFill>
              <a:prstDash val="solid"/>
              <a:miter lim="800000"/>
              <a:headEnd len="sm" w="sm" type="none"/>
              <a:tailEnd len="sm" w="sm" type="none"/>
            </a:ln>
          </p:spPr>
        </p:cxnSp>
      </p:grpSp>
      <p:sp>
        <p:nvSpPr>
          <p:cNvPr id="75" name="Google Shape;75;p7"/>
          <p:cNvSpPr txBox="1"/>
          <p:nvPr>
            <p:ph idx="1" type="body"/>
          </p:nvPr>
        </p:nvSpPr>
        <p:spPr>
          <a:xfrm>
            <a:off x="1629156" y="4682062"/>
            <a:ext cx="8939784" cy="457200"/>
          </a:xfrm>
          <a:prstGeom prst="rect">
            <a:avLst/>
          </a:prstGeom>
          <a:noFill/>
          <a:ln>
            <a:noFill/>
          </a:ln>
        </p:spPr>
        <p:txBody>
          <a:bodyPr anchorCtr="0" anchor="t" bIns="45700" lIns="91425" spcFirstLastPara="1" rIns="91425" wrap="square" tIns="45700">
            <a:normAutofit/>
          </a:bodyPr>
          <a:lstStyle>
            <a:lvl1pPr indent="-228600" lvl="0" marL="457200" algn="ctr">
              <a:lnSpc>
                <a:spcPct val="110000"/>
              </a:lnSpc>
              <a:spcBef>
                <a:spcPts val="900"/>
              </a:spcBef>
              <a:spcAft>
                <a:spcPts val="0"/>
              </a:spcAft>
              <a:buSzPts val="1800"/>
              <a:buNone/>
              <a:defRPr sz="1800">
                <a:solidFill>
                  <a:srgbClr val="0C0C0C"/>
                </a:solidFill>
              </a:defRPr>
            </a:lvl1pPr>
            <a:lvl2pPr indent="-228600" lvl="1" marL="914400" algn="l">
              <a:lnSpc>
                <a:spcPct val="100000"/>
              </a:lnSpc>
              <a:spcBef>
                <a:spcPts val="500"/>
              </a:spcBef>
              <a:spcAft>
                <a:spcPts val="0"/>
              </a:spcAft>
              <a:buSzPts val="1600"/>
              <a:buNone/>
              <a:defRPr sz="1600">
                <a:solidFill>
                  <a:srgbClr val="888888"/>
                </a:solidFill>
              </a:defRPr>
            </a:lvl2pPr>
            <a:lvl3pPr indent="-228600" lvl="2" marL="1371600" algn="l">
              <a:lnSpc>
                <a:spcPct val="100000"/>
              </a:lnSpc>
              <a:spcBef>
                <a:spcPts val="500"/>
              </a:spcBef>
              <a:spcAft>
                <a:spcPts val="0"/>
              </a:spcAft>
              <a:buSzPts val="1600"/>
              <a:buNone/>
              <a:defRPr sz="1600">
                <a:solidFill>
                  <a:srgbClr val="888888"/>
                </a:solidFill>
              </a:defRPr>
            </a:lvl3pPr>
            <a:lvl4pPr indent="-228600" lvl="3" marL="1828800" algn="l">
              <a:lnSpc>
                <a:spcPct val="100000"/>
              </a:lnSpc>
              <a:spcBef>
                <a:spcPts val="500"/>
              </a:spcBef>
              <a:spcAft>
                <a:spcPts val="0"/>
              </a:spcAft>
              <a:buSzPts val="1400"/>
              <a:buNone/>
              <a:defRPr sz="1400">
                <a:solidFill>
                  <a:srgbClr val="888888"/>
                </a:solidFill>
              </a:defRPr>
            </a:lvl4pPr>
            <a:lvl5pPr indent="-228600" lvl="4" marL="2286000" algn="l">
              <a:lnSpc>
                <a:spcPct val="100000"/>
              </a:lnSpc>
              <a:spcBef>
                <a:spcPts val="500"/>
              </a:spcBef>
              <a:spcAft>
                <a:spcPts val="0"/>
              </a:spcAft>
              <a:buSzPts val="1400"/>
              <a:buNone/>
              <a:defRPr sz="1400">
                <a:solidFill>
                  <a:srgbClr val="888888"/>
                </a:solidFill>
              </a:defRPr>
            </a:lvl5pPr>
            <a:lvl6pPr indent="-228600" lvl="5" marL="2743200" algn="l">
              <a:lnSpc>
                <a:spcPct val="100000"/>
              </a:lnSpc>
              <a:spcBef>
                <a:spcPts val="500"/>
              </a:spcBef>
              <a:spcAft>
                <a:spcPts val="0"/>
              </a:spcAft>
              <a:buSzPts val="1400"/>
              <a:buNone/>
              <a:defRPr sz="1400">
                <a:solidFill>
                  <a:srgbClr val="888888"/>
                </a:solidFill>
              </a:defRPr>
            </a:lvl6pPr>
            <a:lvl7pPr indent="-228600" lvl="6" marL="3200400" algn="l">
              <a:lnSpc>
                <a:spcPct val="100000"/>
              </a:lnSpc>
              <a:spcBef>
                <a:spcPts val="500"/>
              </a:spcBef>
              <a:spcAft>
                <a:spcPts val="0"/>
              </a:spcAft>
              <a:buSzPts val="1400"/>
              <a:buNone/>
              <a:defRPr sz="1400">
                <a:solidFill>
                  <a:srgbClr val="888888"/>
                </a:solidFill>
              </a:defRPr>
            </a:lvl7pPr>
            <a:lvl8pPr indent="-228600" lvl="7" marL="3657600" algn="l">
              <a:lnSpc>
                <a:spcPct val="100000"/>
              </a:lnSpc>
              <a:spcBef>
                <a:spcPts val="500"/>
              </a:spcBef>
              <a:spcAft>
                <a:spcPts val="0"/>
              </a:spcAft>
              <a:buSzPts val="1400"/>
              <a:buNone/>
              <a:defRPr sz="1400">
                <a:solidFill>
                  <a:srgbClr val="888888"/>
                </a:solidFill>
              </a:defRPr>
            </a:lvl8pPr>
            <a:lvl9pPr indent="-228600" lvl="8" marL="4114800" algn="l">
              <a:lnSpc>
                <a:spcPct val="100000"/>
              </a:lnSpc>
              <a:spcBef>
                <a:spcPts val="500"/>
              </a:spcBef>
              <a:spcAft>
                <a:spcPts val="0"/>
              </a:spcAft>
              <a:buSzPts val="1400"/>
              <a:buNone/>
              <a:defRPr sz="1400">
                <a:solidFill>
                  <a:srgbClr val="888888"/>
                </a:solidFill>
              </a:defRPr>
            </a:lvl9pPr>
          </a:lstStyle>
          <a:p/>
        </p:txBody>
      </p:sp>
      <p:sp>
        <p:nvSpPr>
          <p:cNvPr id="76" name="Google Shape;76;p7"/>
          <p:cNvSpPr txBox="1"/>
          <p:nvPr>
            <p:ph idx="10" type="dt"/>
          </p:nvPr>
        </p:nvSpPr>
        <p:spPr>
          <a:xfrm>
            <a:off x="5318760" y="1344502"/>
            <a:ext cx="1554480" cy="498781"/>
          </a:xfrm>
          <a:prstGeom prst="rect">
            <a:avLst/>
          </a:prstGeom>
          <a:noFill/>
          <a:ln>
            <a:noFill/>
          </a:ln>
        </p:spPr>
        <p:txBody>
          <a:bodyPr anchorCtr="0" anchor="b" bIns="45700" lIns="91425" spcFirstLastPara="1" rIns="91425" wrap="square" tIns="45700">
            <a:noAutofit/>
          </a:bodyPr>
          <a:lstStyle>
            <a:lvl1pPr lvl="0" algn="ctr">
              <a:lnSpc>
                <a:spcPct val="100000"/>
              </a:lnSpc>
              <a:spcBef>
                <a:spcPts val="0"/>
              </a:spcBef>
              <a:spcAft>
                <a:spcPts val="0"/>
              </a:spcAft>
              <a:buSzPts val="1400"/>
              <a:buNone/>
              <a:defRPr sz="1300">
                <a:solidFill>
                  <a:srgbClr val="FFFFFF"/>
                </a:solidFill>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7"/>
          <p:cNvSpPr txBox="1"/>
          <p:nvPr>
            <p:ph idx="11" type="ftr"/>
          </p:nvPr>
        </p:nvSpPr>
        <p:spPr>
          <a:xfrm>
            <a:off x="1629157" y="5177408"/>
            <a:ext cx="5660134" cy="2286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7"/>
          <p:cNvSpPr txBox="1"/>
          <p:nvPr>
            <p:ph idx="12" type="sldNum"/>
          </p:nvPr>
        </p:nvSpPr>
        <p:spPr>
          <a:xfrm>
            <a:off x="8604504" y="5177408"/>
            <a:ext cx="1958339" cy="22860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9" name="Shape 79"/>
        <p:cNvGrpSpPr/>
        <p:nvPr/>
      </p:nvGrpSpPr>
      <p:grpSpPr>
        <a:xfrm>
          <a:off x="0" y="0"/>
          <a:ext cx="0" cy="0"/>
          <a:chOff x="0" y="0"/>
          <a:chExt cx="0" cy="0"/>
        </a:xfrm>
      </p:grpSpPr>
      <p:sp>
        <p:nvSpPr>
          <p:cNvPr id="80" name="Google Shape;80;p8"/>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8"/>
          <p:cNvSpPr txBox="1"/>
          <p:nvPr>
            <p:ph idx="1" type="body"/>
          </p:nvPr>
        </p:nvSpPr>
        <p:spPr>
          <a:xfrm>
            <a:off x="1066800" y="2103120"/>
            <a:ext cx="4663440" cy="374904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82" name="Google Shape;82;p8"/>
          <p:cNvSpPr txBox="1"/>
          <p:nvPr>
            <p:ph idx="2" type="body"/>
          </p:nvPr>
        </p:nvSpPr>
        <p:spPr>
          <a:xfrm>
            <a:off x="6461760" y="2103120"/>
            <a:ext cx="4663440" cy="3749040"/>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83" name="Google Shape;83;p8"/>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8"/>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8"/>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6" name="Shape 86"/>
        <p:cNvGrpSpPr/>
        <p:nvPr/>
      </p:nvGrpSpPr>
      <p:grpSpPr>
        <a:xfrm>
          <a:off x="0" y="0"/>
          <a:ext cx="0" cy="0"/>
          <a:chOff x="0" y="0"/>
          <a:chExt cx="0" cy="0"/>
        </a:xfrm>
      </p:grpSpPr>
      <p:sp>
        <p:nvSpPr>
          <p:cNvPr id="87" name="Google Shape;87;p9"/>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9"/>
          <p:cNvSpPr txBox="1"/>
          <p:nvPr>
            <p:ph idx="1" type="body"/>
          </p:nvPr>
        </p:nvSpPr>
        <p:spPr>
          <a:xfrm>
            <a:off x="1069848" y="2074334"/>
            <a:ext cx="4663440" cy="640080"/>
          </a:xfrm>
          <a:prstGeom prst="rect">
            <a:avLst/>
          </a:prstGeom>
          <a:noFill/>
          <a:ln>
            <a:noFill/>
          </a:ln>
        </p:spPr>
        <p:txBody>
          <a:bodyPr anchorCtr="0" anchor="ctr" bIns="45700" lIns="91425" spcFirstLastPara="1" rIns="91425" wrap="square" tIns="45700">
            <a:normAutofit/>
          </a:bodyPr>
          <a:lstStyle>
            <a:lvl1pPr indent="-228600" lvl="0" marL="457200" algn="l">
              <a:lnSpc>
                <a:spcPct val="110000"/>
              </a:lnSpc>
              <a:spcBef>
                <a:spcPts val="0"/>
              </a:spcBef>
              <a:spcAft>
                <a:spcPts val="0"/>
              </a:spcAft>
              <a:buSzPts val="1900"/>
              <a:buNone/>
              <a:defRPr b="1" i="0" sz="1900">
                <a:solidFill>
                  <a:schemeClr val="dk1"/>
                </a:solidFill>
                <a:latin typeface="Avenir"/>
                <a:ea typeface="Avenir"/>
                <a:cs typeface="Avenir"/>
                <a:sym typeface="Avenir"/>
              </a:defRPr>
            </a:lvl1pPr>
            <a:lvl2pPr indent="-228600" lvl="1" marL="914400" algn="l">
              <a:lnSpc>
                <a:spcPct val="100000"/>
              </a:lnSpc>
              <a:spcBef>
                <a:spcPts val="500"/>
              </a:spcBef>
              <a:spcAft>
                <a:spcPts val="0"/>
              </a:spcAft>
              <a:buSzPts val="1800"/>
              <a:buNone/>
              <a:defRPr b="1" sz="1800"/>
            </a:lvl2pPr>
            <a:lvl3pPr indent="-228600" lvl="2" marL="1371600" algn="l">
              <a:lnSpc>
                <a:spcPct val="100000"/>
              </a:lnSpc>
              <a:spcBef>
                <a:spcPts val="500"/>
              </a:spcBef>
              <a:spcAft>
                <a:spcPts val="0"/>
              </a:spcAft>
              <a:buSzPts val="1800"/>
              <a:buNone/>
              <a:defRPr b="1" sz="1800"/>
            </a:lvl3pPr>
            <a:lvl4pPr indent="-228600" lvl="3" marL="1828800" algn="l">
              <a:lnSpc>
                <a:spcPct val="100000"/>
              </a:lnSpc>
              <a:spcBef>
                <a:spcPts val="500"/>
              </a:spcBef>
              <a:spcAft>
                <a:spcPts val="0"/>
              </a:spcAft>
              <a:buSzPts val="1600"/>
              <a:buNone/>
              <a:defRPr b="1" sz="1600"/>
            </a:lvl4pPr>
            <a:lvl5pPr indent="-228600" lvl="4" marL="2286000" algn="l">
              <a:lnSpc>
                <a:spcPct val="100000"/>
              </a:lnSpc>
              <a:spcBef>
                <a:spcPts val="500"/>
              </a:spcBef>
              <a:spcAft>
                <a:spcPts val="0"/>
              </a:spcAft>
              <a:buSzPts val="1600"/>
              <a:buNone/>
              <a:defRPr b="1" sz="1600"/>
            </a:lvl5pPr>
            <a:lvl6pPr indent="-228600" lvl="5" marL="2743200" algn="l">
              <a:lnSpc>
                <a:spcPct val="100000"/>
              </a:lnSpc>
              <a:spcBef>
                <a:spcPts val="500"/>
              </a:spcBef>
              <a:spcAft>
                <a:spcPts val="0"/>
              </a:spcAft>
              <a:buSzPts val="1600"/>
              <a:buNone/>
              <a:defRPr b="1" sz="1600"/>
            </a:lvl6pPr>
            <a:lvl7pPr indent="-228600" lvl="6" marL="3200400" algn="l">
              <a:lnSpc>
                <a:spcPct val="100000"/>
              </a:lnSpc>
              <a:spcBef>
                <a:spcPts val="500"/>
              </a:spcBef>
              <a:spcAft>
                <a:spcPts val="0"/>
              </a:spcAft>
              <a:buSzPts val="1600"/>
              <a:buNone/>
              <a:defRPr b="1" sz="1600"/>
            </a:lvl7pPr>
            <a:lvl8pPr indent="-228600" lvl="7" marL="3657600" algn="l">
              <a:lnSpc>
                <a:spcPct val="100000"/>
              </a:lnSpc>
              <a:spcBef>
                <a:spcPts val="500"/>
              </a:spcBef>
              <a:spcAft>
                <a:spcPts val="0"/>
              </a:spcAft>
              <a:buSzPts val="1600"/>
              <a:buNone/>
              <a:defRPr b="1" sz="1600"/>
            </a:lvl8pPr>
            <a:lvl9pPr indent="-228600" lvl="8" marL="4114800" algn="l">
              <a:lnSpc>
                <a:spcPct val="100000"/>
              </a:lnSpc>
              <a:spcBef>
                <a:spcPts val="500"/>
              </a:spcBef>
              <a:spcAft>
                <a:spcPts val="0"/>
              </a:spcAft>
              <a:buSzPts val="1600"/>
              <a:buNone/>
              <a:defRPr b="1" sz="1600"/>
            </a:lvl9pPr>
          </a:lstStyle>
          <a:p/>
        </p:txBody>
      </p:sp>
      <p:sp>
        <p:nvSpPr>
          <p:cNvPr id="89" name="Google Shape;89;p9"/>
          <p:cNvSpPr txBox="1"/>
          <p:nvPr>
            <p:ph idx="2" type="body"/>
          </p:nvPr>
        </p:nvSpPr>
        <p:spPr>
          <a:xfrm>
            <a:off x="1069848" y="2792472"/>
            <a:ext cx="4663440" cy="3163825"/>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90" name="Google Shape;90;p9"/>
          <p:cNvSpPr txBox="1"/>
          <p:nvPr>
            <p:ph idx="3" type="body"/>
          </p:nvPr>
        </p:nvSpPr>
        <p:spPr>
          <a:xfrm>
            <a:off x="6458712" y="2074334"/>
            <a:ext cx="4663440" cy="640080"/>
          </a:xfrm>
          <a:prstGeom prst="rect">
            <a:avLst/>
          </a:prstGeom>
          <a:noFill/>
          <a:ln>
            <a:noFill/>
          </a:ln>
        </p:spPr>
        <p:txBody>
          <a:bodyPr anchorCtr="0" anchor="ctr" bIns="45700" lIns="91425" spcFirstLastPara="1" rIns="91425" wrap="square" tIns="45700">
            <a:normAutofit/>
          </a:bodyPr>
          <a:lstStyle>
            <a:lvl1pPr indent="-228600" lvl="0" marL="457200" algn="l">
              <a:lnSpc>
                <a:spcPct val="110000"/>
              </a:lnSpc>
              <a:spcBef>
                <a:spcPts val="0"/>
              </a:spcBef>
              <a:spcAft>
                <a:spcPts val="0"/>
              </a:spcAft>
              <a:buSzPts val="1900"/>
              <a:buNone/>
              <a:defRPr b="1" sz="1900">
                <a:solidFill>
                  <a:schemeClr val="dk1"/>
                </a:solidFill>
              </a:defRPr>
            </a:lvl1pPr>
            <a:lvl2pPr indent="-228600" lvl="1" marL="914400" algn="l">
              <a:lnSpc>
                <a:spcPct val="100000"/>
              </a:lnSpc>
              <a:spcBef>
                <a:spcPts val="500"/>
              </a:spcBef>
              <a:spcAft>
                <a:spcPts val="0"/>
              </a:spcAft>
              <a:buSzPts val="1800"/>
              <a:buNone/>
              <a:defRPr b="1" sz="1800"/>
            </a:lvl2pPr>
            <a:lvl3pPr indent="-228600" lvl="2" marL="1371600" algn="l">
              <a:lnSpc>
                <a:spcPct val="100000"/>
              </a:lnSpc>
              <a:spcBef>
                <a:spcPts val="500"/>
              </a:spcBef>
              <a:spcAft>
                <a:spcPts val="0"/>
              </a:spcAft>
              <a:buSzPts val="1800"/>
              <a:buNone/>
              <a:defRPr b="1" sz="1800"/>
            </a:lvl3pPr>
            <a:lvl4pPr indent="-228600" lvl="3" marL="1828800" algn="l">
              <a:lnSpc>
                <a:spcPct val="100000"/>
              </a:lnSpc>
              <a:spcBef>
                <a:spcPts val="500"/>
              </a:spcBef>
              <a:spcAft>
                <a:spcPts val="0"/>
              </a:spcAft>
              <a:buSzPts val="1600"/>
              <a:buNone/>
              <a:defRPr b="1" sz="1600"/>
            </a:lvl4pPr>
            <a:lvl5pPr indent="-228600" lvl="4" marL="2286000" algn="l">
              <a:lnSpc>
                <a:spcPct val="100000"/>
              </a:lnSpc>
              <a:spcBef>
                <a:spcPts val="500"/>
              </a:spcBef>
              <a:spcAft>
                <a:spcPts val="0"/>
              </a:spcAft>
              <a:buSzPts val="1600"/>
              <a:buNone/>
              <a:defRPr b="1" sz="1600"/>
            </a:lvl5pPr>
            <a:lvl6pPr indent="-228600" lvl="5" marL="2743200" algn="l">
              <a:lnSpc>
                <a:spcPct val="100000"/>
              </a:lnSpc>
              <a:spcBef>
                <a:spcPts val="500"/>
              </a:spcBef>
              <a:spcAft>
                <a:spcPts val="0"/>
              </a:spcAft>
              <a:buSzPts val="1600"/>
              <a:buNone/>
              <a:defRPr b="1" sz="1600"/>
            </a:lvl6pPr>
            <a:lvl7pPr indent="-228600" lvl="6" marL="3200400" algn="l">
              <a:lnSpc>
                <a:spcPct val="100000"/>
              </a:lnSpc>
              <a:spcBef>
                <a:spcPts val="500"/>
              </a:spcBef>
              <a:spcAft>
                <a:spcPts val="0"/>
              </a:spcAft>
              <a:buSzPts val="1600"/>
              <a:buNone/>
              <a:defRPr b="1" sz="1600"/>
            </a:lvl7pPr>
            <a:lvl8pPr indent="-228600" lvl="7" marL="3657600" algn="l">
              <a:lnSpc>
                <a:spcPct val="100000"/>
              </a:lnSpc>
              <a:spcBef>
                <a:spcPts val="500"/>
              </a:spcBef>
              <a:spcAft>
                <a:spcPts val="0"/>
              </a:spcAft>
              <a:buSzPts val="1600"/>
              <a:buNone/>
              <a:defRPr b="1" sz="1600"/>
            </a:lvl8pPr>
            <a:lvl9pPr indent="-228600" lvl="8" marL="4114800" algn="l">
              <a:lnSpc>
                <a:spcPct val="100000"/>
              </a:lnSpc>
              <a:spcBef>
                <a:spcPts val="500"/>
              </a:spcBef>
              <a:spcAft>
                <a:spcPts val="0"/>
              </a:spcAft>
              <a:buSzPts val="1600"/>
              <a:buNone/>
              <a:defRPr b="1" sz="1600"/>
            </a:lvl9pPr>
          </a:lstStyle>
          <a:p/>
        </p:txBody>
      </p:sp>
      <p:sp>
        <p:nvSpPr>
          <p:cNvPr id="91" name="Google Shape;91;p9"/>
          <p:cNvSpPr txBox="1"/>
          <p:nvPr>
            <p:ph idx="4" type="body"/>
          </p:nvPr>
        </p:nvSpPr>
        <p:spPr>
          <a:xfrm>
            <a:off x="6458712" y="2792471"/>
            <a:ext cx="4663440" cy="3164509"/>
          </a:xfrm>
          <a:prstGeom prst="rect">
            <a:avLst/>
          </a:prstGeom>
          <a:noFill/>
          <a:ln>
            <a:noFill/>
          </a:ln>
        </p:spPr>
        <p:txBody>
          <a:bodyPr anchorCtr="0" anchor="t" bIns="45700" lIns="91425" spcFirstLastPara="1" rIns="91425" wrap="square" tIns="45700">
            <a:normAutofit/>
          </a:bodyPr>
          <a:lstStyle>
            <a:lvl1pPr indent="-342900" lvl="0" marL="457200" algn="l">
              <a:lnSpc>
                <a:spcPct val="110000"/>
              </a:lnSpc>
              <a:spcBef>
                <a:spcPts val="900"/>
              </a:spcBef>
              <a:spcAft>
                <a:spcPts val="0"/>
              </a:spcAft>
              <a:buSzPts val="1800"/>
              <a:buChar char="◦"/>
              <a:defRPr sz="18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92" name="Google Shape;92;p9"/>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9"/>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9"/>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5" name="Shape 95"/>
        <p:cNvGrpSpPr/>
        <p:nvPr/>
      </p:nvGrpSpPr>
      <p:grpSpPr>
        <a:xfrm>
          <a:off x="0" y="0"/>
          <a:ext cx="0" cy="0"/>
          <a:chOff x="0" y="0"/>
          <a:chExt cx="0" cy="0"/>
        </a:xfrm>
      </p:grpSpPr>
      <p:sp>
        <p:nvSpPr>
          <p:cNvPr id="96" name="Google Shape;96;p10"/>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7" name="Google Shape;97;p10"/>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10"/>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10"/>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100" name="Shape 100"/>
        <p:cNvGrpSpPr/>
        <p:nvPr/>
      </p:nvGrpSpPr>
      <p:grpSpPr>
        <a:xfrm>
          <a:off x="0" y="0"/>
          <a:ext cx="0" cy="0"/>
          <a:chOff x="0" y="0"/>
          <a:chExt cx="0" cy="0"/>
        </a:xfrm>
      </p:grpSpPr>
      <p:sp>
        <p:nvSpPr>
          <p:cNvPr id="101" name="Google Shape;101;p11"/>
          <p:cNvSpPr/>
          <p:nvPr/>
        </p:nvSpPr>
        <p:spPr>
          <a:xfrm>
            <a:off x="8119870" y="237744"/>
            <a:ext cx="3826596" cy="6382512"/>
          </a:xfrm>
          <a:prstGeom prst="rect">
            <a:avLst/>
          </a:prstGeom>
          <a:solidFill>
            <a:srgbClr val="D8D8D8">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1"/>
          <p:cNvSpPr/>
          <p:nvPr/>
        </p:nvSpPr>
        <p:spPr>
          <a:xfrm>
            <a:off x="8254660" y="374904"/>
            <a:ext cx="3557016" cy="6108192"/>
          </a:xfrm>
          <a:prstGeom prst="rect">
            <a:avLst/>
          </a:prstGeom>
          <a:noFill/>
          <a:ln cap="sq" cmpd="sng" w="9525">
            <a:solidFill>
              <a:srgbClr val="3F3F3F"/>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1"/>
          <p:cNvSpPr txBox="1"/>
          <p:nvPr>
            <p:ph type="title"/>
          </p:nvPr>
        </p:nvSpPr>
        <p:spPr>
          <a:xfrm>
            <a:off x="8458200" y="607392"/>
            <a:ext cx="3161963" cy="164592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3200"/>
              <a:buFont typeface="Avenir"/>
              <a:buNone/>
              <a:defRPr b="0" sz="3200" cap="none">
                <a:solidFill>
                  <a:schemeClr val="dk1"/>
                </a:solidFill>
                <a:latin typeface="Avenir"/>
                <a:ea typeface="Avenir"/>
                <a:cs typeface="Avenir"/>
                <a:sym typeface="Avenir"/>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11"/>
          <p:cNvSpPr txBox="1"/>
          <p:nvPr>
            <p:ph idx="1" type="body"/>
          </p:nvPr>
        </p:nvSpPr>
        <p:spPr>
          <a:xfrm>
            <a:off x="685800" y="609600"/>
            <a:ext cx="6858000" cy="5334000"/>
          </a:xfrm>
          <a:prstGeom prst="rect">
            <a:avLst/>
          </a:prstGeom>
          <a:noFill/>
          <a:ln>
            <a:noFill/>
          </a:ln>
        </p:spPr>
        <p:txBody>
          <a:bodyPr anchorCtr="0" anchor="t" bIns="45700" lIns="91425" spcFirstLastPara="1" rIns="91425" wrap="square" tIns="45700">
            <a:normAutofit/>
          </a:bodyPr>
          <a:lstStyle>
            <a:lvl1pPr indent="-349250" lvl="0" marL="457200" algn="l">
              <a:lnSpc>
                <a:spcPct val="110000"/>
              </a:lnSpc>
              <a:spcBef>
                <a:spcPts val="900"/>
              </a:spcBef>
              <a:spcAft>
                <a:spcPts val="0"/>
              </a:spcAft>
              <a:buSzPts val="1900"/>
              <a:buChar char="◦"/>
              <a:defRPr sz="1900"/>
            </a:lvl1pPr>
            <a:lvl2pPr indent="-330200" lvl="1" marL="914400" algn="l">
              <a:lnSpc>
                <a:spcPct val="100000"/>
              </a:lnSpc>
              <a:spcBef>
                <a:spcPts val="500"/>
              </a:spcBef>
              <a:spcAft>
                <a:spcPts val="0"/>
              </a:spcAft>
              <a:buSzPts val="1600"/>
              <a:buChar char="◦"/>
              <a:defRPr sz="1600"/>
            </a:lvl2pPr>
            <a:lvl3pPr indent="-317500" lvl="2" marL="1371600" algn="l">
              <a:lnSpc>
                <a:spcPct val="100000"/>
              </a:lnSpc>
              <a:spcBef>
                <a:spcPts val="500"/>
              </a:spcBef>
              <a:spcAft>
                <a:spcPts val="0"/>
              </a:spcAft>
              <a:buSzPts val="1400"/>
              <a:buChar char="◦"/>
              <a:defRPr sz="1400"/>
            </a:lvl3pPr>
            <a:lvl4pPr indent="-317500" lvl="3" marL="1828800" algn="l">
              <a:lnSpc>
                <a:spcPct val="100000"/>
              </a:lnSpc>
              <a:spcBef>
                <a:spcPts val="500"/>
              </a:spcBef>
              <a:spcAft>
                <a:spcPts val="0"/>
              </a:spcAft>
              <a:buSzPts val="1400"/>
              <a:buChar char="◦"/>
              <a:defRPr sz="1400"/>
            </a:lvl4pPr>
            <a:lvl5pPr indent="-317500" lvl="4" marL="2286000" algn="l">
              <a:lnSpc>
                <a:spcPct val="100000"/>
              </a:lnSpc>
              <a:spcBef>
                <a:spcPts val="500"/>
              </a:spcBef>
              <a:spcAft>
                <a:spcPts val="0"/>
              </a:spcAft>
              <a:buSzPts val="1400"/>
              <a:buChar char="◦"/>
              <a:defRPr sz="1400"/>
            </a:lvl5pPr>
            <a:lvl6pPr indent="-317500" lvl="5" marL="2743200" algn="l">
              <a:lnSpc>
                <a:spcPct val="100000"/>
              </a:lnSpc>
              <a:spcBef>
                <a:spcPts val="500"/>
              </a:spcBef>
              <a:spcAft>
                <a:spcPts val="0"/>
              </a:spcAft>
              <a:buSzPts val="1400"/>
              <a:buChar char="◦"/>
              <a:defRPr sz="1400"/>
            </a:lvl6pPr>
            <a:lvl7pPr indent="-317500" lvl="6" marL="3200400" algn="l">
              <a:lnSpc>
                <a:spcPct val="100000"/>
              </a:lnSpc>
              <a:spcBef>
                <a:spcPts val="500"/>
              </a:spcBef>
              <a:spcAft>
                <a:spcPts val="0"/>
              </a:spcAft>
              <a:buSzPts val="1400"/>
              <a:buChar char="◦"/>
              <a:defRPr sz="1400"/>
            </a:lvl7pPr>
            <a:lvl8pPr indent="-317500" lvl="7" marL="3657600" algn="l">
              <a:lnSpc>
                <a:spcPct val="100000"/>
              </a:lnSpc>
              <a:spcBef>
                <a:spcPts val="500"/>
              </a:spcBef>
              <a:spcAft>
                <a:spcPts val="0"/>
              </a:spcAft>
              <a:buSzPts val="1400"/>
              <a:buChar char="◦"/>
              <a:defRPr sz="1400"/>
            </a:lvl8pPr>
            <a:lvl9pPr indent="-317500" lvl="8" marL="4114800" algn="l">
              <a:lnSpc>
                <a:spcPct val="100000"/>
              </a:lnSpc>
              <a:spcBef>
                <a:spcPts val="500"/>
              </a:spcBef>
              <a:spcAft>
                <a:spcPts val="0"/>
              </a:spcAft>
              <a:buSzPts val="1400"/>
              <a:buChar char="◦"/>
              <a:defRPr sz="1400"/>
            </a:lvl9pPr>
          </a:lstStyle>
          <a:p/>
        </p:txBody>
      </p:sp>
      <p:sp>
        <p:nvSpPr>
          <p:cNvPr id="105" name="Google Shape;105;p11"/>
          <p:cNvSpPr txBox="1"/>
          <p:nvPr>
            <p:ph idx="2" type="body"/>
          </p:nvPr>
        </p:nvSpPr>
        <p:spPr>
          <a:xfrm>
            <a:off x="8458200" y="2336800"/>
            <a:ext cx="3161963" cy="3606800"/>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800"/>
              </a:spcBef>
              <a:spcAft>
                <a:spcPts val="0"/>
              </a:spcAft>
              <a:buSzPts val="1800"/>
              <a:buNone/>
              <a:defRPr sz="1800">
                <a:solidFill>
                  <a:schemeClr val="dk1"/>
                </a:solidFill>
              </a:defRPr>
            </a:lvl1pPr>
            <a:lvl2pPr indent="-228600" lvl="1" marL="914400" algn="l">
              <a:lnSpc>
                <a:spcPct val="100000"/>
              </a:lnSpc>
              <a:spcBef>
                <a:spcPts val="500"/>
              </a:spcBef>
              <a:spcAft>
                <a:spcPts val="0"/>
              </a:spcAft>
              <a:buSzPts val="1200"/>
              <a:buNone/>
              <a:defRPr sz="1200"/>
            </a:lvl2pPr>
            <a:lvl3pPr indent="-228600" lvl="2" marL="1371600" algn="l">
              <a:lnSpc>
                <a:spcPct val="100000"/>
              </a:lnSpc>
              <a:spcBef>
                <a:spcPts val="500"/>
              </a:spcBef>
              <a:spcAft>
                <a:spcPts val="0"/>
              </a:spcAft>
              <a:buSzPts val="1000"/>
              <a:buNone/>
              <a:defRPr sz="1000"/>
            </a:lvl3pPr>
            <a:lvl4pPr indent="-228600" lvl="3" marL="1828800" algn="l">
              <a:lnSpc>
                <a:spcPct val="100000"/>
              </a:lnSpc>
              <a:spcBef>
                <a:spcPts val="500"/>
              </a:spcBef>
              <a:spcAft>
                <a:spcPts val="0"/>
              </a:spcAft>
              <a:buSzPts val="900"/>
              <a:buNone/>
              <a:defRPr sz="900"/>
            </a:lvl4pPr>
            <a:lvl5pPr indent="-228600" lvl="4" marL="2286000" algn="l">
              <a:lnSpc>
                <a:spcPct val="100000"/>
              </a:lnSpc>
              <a:spcBef>
                <a:spcPts val="500"/>
              </a:spcBef>
              <a:spcAft>
                <a:spcPts val="0"/>
              </a:spcAft>
              <a:buSzPts val="900"/>
              <a:buNone/>
              <a:defRPr sz="900"/>
            </a:lvl5pPr>
            <a:lvl6pPr indent="-228600" lvl="5" marL="2743200" algn="l">
              <a:lnSpc>
                <a:spcPct val="100000"/>
              </a:lnSpc>
              <a:spcBef>
                <a:spcPts val="500"/>
              </a:spcBef>
              <a:spcAft>
                <a:spcPts val="0"/>
              </a:spcAft>
              <a:buSzPts val="900"/>
              <a:buNone/>
              <a:defRPr sz="900"/>
            </a:lvl6pPr>
            <a:lvl7pPr indent="-228600" lvl="6" marL="3200400" algn="l">
              <a:lnSpc>
                <a:spcPct val="100000"/>
              </a:lnSpc>
              <a:spcBef>
                <a:spcPts val="500"/>
              </a:spcBef>
              <a:spcAft>
                <a:spcPts val="0"/>
              </a:spcAft>
              <a:buSzPts val="900"/>
              <a:buNone/>
              <a:defRPr sz="900"/>
            </a:lvl7pPr>
            <a:lvl8pPr indent="-228600" lvl="7" marL="3657600" algn="l">
              <a:lnSpc>
                <a:spcPct val="100000"/>
              </a:lnSpc>
              <a:spcBef>
                <a:spcPts val="500"/>
              </a:spcBef>
              <a:spcAft>
                <a:spcPts val="0"/>
              </a:spcAft>
              <a:buSzPts val="900"/>
              <a:buNone/>
              <a:defRPr sz="900"/>
            </a:lvl8pPr>
            <a:lvl9pPr indent="-228600" lvl="8" marL="4114800" algn="l">
              <a:lnSpc>
                <a:spcPct val="100000"/>
              </a:lnSpc>
              <a:spcBef>
                <a:spcPts val="500"/>
              </a:spcBef>
              <a:spcAft>
                <a:spcPts val="0"/>
              </a:spcAft>
              <a:buSzPts val="900"/>
              <a:buNone/>
              <a:defRPr sz="900"/>
            </a:lvl9pPr>
          </a:lstStyle>
          <a:p/>
        </p:txBody>
      </p:sp>
      <p:sp>
        <p:nvSpPr>
          <p:cNvPr id="106" name="Google Shape;106;p11"/>
          <p:cNvSpPr txBox="1"/>
          <p:nvPr>
            <p:ph idx="10" type="dt"/>
          </p:nvPr>
        </p:nvSpPr>
        <p:spPr>
          <a:xfrm>
            <a:off x="5588000" y="6035040"/>
            <a:ext cx="1955800" cy="365760"/>
          </a:xfrm>
          <a:prstGeom prst="rect">
            <a:avLst/>
          </a:prstGeom>
          <a:noFill/>
          <a:ln>
            <a:noFill/>
          </a:ln>
        </p:spPr>
        <p:txBody>
          <a:bodyPr anchorCtr="0" anchor="b" bIns="45700" lIns="91425" spcFirstLastPara="1" rIns="91425" wrap="square" tIns="45700">
            <a:noAutofit/>
          </a:bodyPr>
          <a:lstStyle>
            <a:lvl1pPr lvl="0" algn="r">
              <a:lnSpc>
                <a:spcPct val="100000"/>
              </a:lnSpc>
              <a:spcBef>
                <a:spcPts val="0"/>
              </a:spcBef>
              <a:spcAft>
                <a:spcPts val="0"/>
              </a:spcAft>
              <a:buSzPts val="1400"/>
              <a:buNone/>
              <a:defRPr>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11"/>
          <p:cNvSpPr txBox="1"/>
          <p:nvPr>
            <p:ph idx="11" type="ftr"/>
          </p:nvPr>
        </p:nvSpPr>
        <p:spPr>
          <a:xfrm>
            <a:off x="685801" y="6035040"/>
            <a:ext cx="4584700" cy="36576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8" name="Google Shape;108;p11"/>
          <p:cNvSpPr txBox="1"/>
          <p:nvPr>
            <p:ph idx="12" type="sldNum"/>
          </p:nvPr>
        </p:nvSpPr>
        <p:spPr>
          <a:xfrm>
            <a:off x="10396728" y="6035040"/>
            <a:ext cx="1223435" cy="365760"/>
          </a:xfrm>
          <a:prstGeom prst="rect">
            <a:avLst/>
          </a:prstGeom>
          <a:noFill/>
          <a:ln>
            <a:noFill/>
          </a:ln>
        </p:spPr>
        <p:txBody>
          <a:bodyPr anchorCtr="0" anchor="b" bIns="45700" lIns="91425" spcFirstLastPara="1" rIns="91425" wrap="square" tIns="45700">
            <a:noAutofit/>
          </a:bodyPr>
          <a:lstStyle>
            <a:lvl1pPr indent="0" lvl="0"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800"/>
              <a:buFont typeface="Arial"/>
              <a:buNone/>
              <a:defRPr b="0" i="0" sz="800" u="none" cap="none" strike="noStrike">
                <a:solidFill>
                  <a:srgbClr val="262626"/>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Layout" Target="../slideLayouts/slideLayout3.xml"/><Relationship Id="rId3" Type="http://schemas.openxmlformats.org/officeDocument/2006/relationships/slideLayout" Target="../slideLayouts/slideLayout4.xml"/><Relationship Id="rId4" Type="http://schemas.openxmlformats.org/officeDocument/2006/relationships/slideLayout" Target="../slideLayouts/slideLayout5.xml"/><Relationship Id="rId11" Type="http://schemas.openxmlformats.org/officeDocument/2006/relationships/slideLayout" Target="../slideLayouts/slideLayout12.xml"/><Relationship Id="rId10" Type="http://schemas.openxmlformats.org/officeDocument/2006/relationships/slideLayout" Target="../slideLayouts/slideLayout11.xml"/><Relationship Id="rId12" Type="http://schemas.openxmlformats.org/officeDocument/2006/relationships/theme" Target="../theme/theme3.xml"/><Relationship Id="rId9" Type="http://schemas.openxmlformats.org/officeDocument/2006/relationships/slideLayout" Target="../slideLayouts/slideLayout10.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1"/>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1" name="Google Shape;11;p1"/>
          <p:cNvSpPr/>
          <p:nvPr/>
        </p:nvSpPr>
        <p:spPr>
          <a:xfrm>
            <a:off x="234696" y="237744"/>
            <a:ext cx="11722608" cy="6382512"/>
          </a:xfrm>
          <a:prstGeom prst="rect">
            <a:avLst/>
          </a:prstGeom>
          <a:solidFill>
            <a:schemeClr val="dk1">
              <a:alpha val="60000"/>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
          <p:cNvSpPr/>
          <p:nvPr/>
        </p:nvSpPr>
        <p:spPr>
          <a:xfrm>
            <a:off x="371856" y="374904"/>
            <a:ext cx="11448288" cy="6108192"/>
          </a:xfrm>
          <a:prstGeom prst="rect">
            <a:avLst/>
          </a:prstGeom>
          <a:noFill/>
          <a:ln cap="sq" cmpd="sng" w="9525">
            <a:solidFill>
              <a:srgbClr val="FEFEFE"/>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1"/>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FEFEFE"/>
              </a:buClr>
              <a:buSzPts val="4000"/>
              <a:buFont typeface="Avenir"/>
              <a:buNone/>
              <a:defRPr b="0" i="0" sz="4000" u="none" cap="none" strike="noStrike">
                <a:solidFill>
                  <a:srgbClr val="FEFEFE"/>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 name="Google Shape;14;p1"/>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23850" lvl="0" marL="457200" marR="0" rtl="0" algn="l">
              <a:lnSpc>
                <a:spcPct val="110000"/>
              </a:lnSpc>
              <a:spcBef>
                <a:spcPts val="900"/>
              </a:spcBef>
              <a:spcAft>
                <a:spcPts val="0"/>
              </a:spcAft>
              <a:buClr>
                <a:srgbClr val="FEFEFE"/>
              </a:buClr>
              <a:buSzPts val="1500"/>
              <a:buFont typeface="Garamond"/>
              <a:buChar char="◦"/>
              <a:defRPr b="0" i="0" sz="1500" u="none" cap="none" strike="noStrike">
                <a:solidFill>
                  <a:schemeClr val="lt1"/>
                </a:solidFill>
                <a:latin typeface="Avenir"/>
                <a:ea typeface="Avenir"/>
                <a:cs typeface="Avenir"/>
                <a:sym typeface="Avenir"/>
              </a:defRPr>
            </a:lvl1pPr>
            <a:lvl2pPr indent="-311150" lvl="1" marL="914400" marR="0" rtl="0" algn="l">
              <a:lnSpc>
                <a:spcPct val="100000"/>
              </a:lnSpc>
              <a:spcBef>
                <a:spcPts val="500"/>
              </a:spcBef>
              <a:spcAft>
                <a:spcPts val="0"/>
              </a:spcAft>
              <a:buClr>
                <a:srgbClr val="FEFEFE"/>
              </a:buClr>
              <a:buSzPts val="1300"/>
              <a:buFont typeface="Garamond"/>
              <a:buChar char="◦"/>
              <a:defRPr b="0" i="0" sz="1300" u="none" cap="none" strike="noStrike">
                <a:solidFill>
                  <a:schemeClr val="lt1"/>
                </a:solidFill>
                <a:latin typeface="Avenir"/>
                <a:ea typeface="Avenir"/>
                <a:cs typeface="Avenir"/>
                <a:sym typeface="Avenir"/>
              </a:defRPr>
            </a:lvl2pPr>
            <a:lvl3pPr indent="-304800" lvl="2" marL="1371600" marR="0" rtl="0" algn="l">
              <a:lnSpc>
                <a:spcPct val="100000"/>
              </a:lnSpc>
              <a:spcBef>
                <a:spcPts val="500"/>
              </a:spcBef>
              <a:spcAft>
                <a:spcPts val="0"/>
              </a:spcAft>
              <a:buClr>
                <a:srgbClr val="FEFEFE"/>
              </a:buClr>
              <a:buSzPts val="1200"/>
              <a:buFont typeface="Garamond"/>
              <a:buChar char="◦"/>
              <a:defRPr b="0" i="0" sz="1200" u="none" cap="none" strike="noStrike">
                <a:solidFill>
                  <a:schemeClr val="lt1"/>
                </a:solidFill>
                <a:latin typeface="Avenir"/>
                <a:ea typeface="Avenir"/>
                <a:cs typeface="Avenir"/>
                <a:sym typeface="Avenir"/>
              </a:defRPr>
            </a:lvl3pPr>
            <a:lvl4pPr indent="-304800" lvl="3" marL="1828800" marR="0" rtl="0" algn="l">
              <a:lnSpc>
                <a:spcPct val="100000"/>
              </a:lnSpc>
              <a:spcBef>
                <a:spcPts val="500"/>
              </a:spcBef>
              <a:spcAft>
                <a:spcPts val="0"/>
              </a:spcAft>
              <a:buClr>
                <a:srgbClr val="FEFEFE"/>
              </a:buClr>
              <a:buSzPts val="1200"/>
              <a:buFont typeface="Garamond"/>
              <a:buChar char="◦"/>
              <a:defRPr b="0" i="0" sz="1200" u="none" cap="none" strike="noStrike">
                <a:solidFill>
                  <a:schemeClr val="lt1"/>
                </a:solidFill>
                <a:latin typeface="Avenir"/>
                <a:ea typeface="Avenir"/>
                <a:cs typeface="Avenir"/>
                <a:sym typeface="Avenir"/>
              </a:defRPr>
            </a:lvl4pPr>
            <a:lvl5pPr indent="-304800" lvl="4" marL="2286000" marR="0" rtl="0" algn="l">
              <a:lnSpc>
                <a:spcPct val="100000"/>
              </a:lnSpc>
              <a:spcBef>
                <a:spcPts val="500"/>
              </a:spcBef>
              <a:spcAft>
                <a:spcPts val="0"/>
              </a:spcAft>
              <a:buClr>
                <a:srgbClr val="FEFEFE"/>
              </a:buClr>
              <a:buSzPts val="1200"/>
              <a:buFont typeface="Garamond"/>
              <a:buChar char="◦"/>
              <a:defRPr b="0" i="0" sz="1200" u="none" cap="none" strike="noStrike">
                <a:solidFill>
                  <a:schemeClr val="lt1"/>
                </a:solidFill>
                <a:latin typeface="Avenir"/>
                <a:ea typeface="Avenir"/>
                <a:cs typeface="Avenir"/>
                <a:sym typeface="Avenir"/>
              </a:defRPr>
            </a:lvl5pPr>
            <a:lvl6pPr indent="-317500" lvl="5" marL="27432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Avenir"/>
                <a:ea typeface="Avenir"/>
                <a:cs typeface="Avenir"/>
                <a:sym typeface="Avenir"/>
              </a:defRPr>
            </a:lvl6pPr>
            <a:lvl7pPr indent="-317500" lvl="6" marL="32004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Avenir"/>
                <a:ea typeface="Avenir"/>
                <a:cs typeface="Avenir"/>
                <a:sym typeface="Avenir"/>
              </a:defRPr>
            </a:lvl7pPr>
            <a:lvl8pPr indent="-317500" lvl="7" marL="36576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Avenir"/>
                <a:ea typeface="Avenir"/>
                <a:cs typeface="Avenir"/>
                <a:sym typeface="Avenir"/>
              </a:defRPr>
            </a:lvl8pPr>
            <a:lvl9pPr indent="-317500" lvl="8" marL="4114800" marR="0" rtl="0" algn="l">
              <a:lnSpc>
                <a:spcPct val="100000"/>
              </a:lnSpc>
              <a:spcBef>
                <a:spcPts val="500"/>
              </a:spcBef>
              <a:spcAft>
                <a:spcPts val="0"/>
              </a:spcAft>
              <a:buClr>
                <a:srgbClr val="FEFEFE"/>
              </a:buClr>
              <a:buSzPts val="1400"/>
              <a:buFont typeface="Garamond"/>
              <a:buChar char="◦"/>
              <a:defRPr b="0" i="0" sz="1400" u="none" cap="none" strike="noStrike">
                <a:solidFill>
                  <a:schemeClr val="lt1"/>
                </a:solidFill>
                <a:latin typeface="Avenir"/>
                <a:ea typeface="Avenir"/>
                <a:cs typeface="Avenir"/>
                <a:sym typeface="Avenir"/>
              </a:defRPr>
            </a:lvl9pPr>
          </a:lstStyle>
          <a:p/>
        </p:txBody>
      </p:sp>
      <p:sp>
        <p:nvSpPr>
          <p:cNvPr id="15" name="Google Shape;15;p1"/>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800" u="none" cap="none" strike="noStrike">
                <a:solidFill>
                  <a:srgbClr val="FEFEFE"/>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9pPr>
          </a:lstStyle>
          <a:p/>
        </p:txBody>
      </p:sp>
      <p:sp>
        <p:nvSpPr>
          <p:cNvPr id="16" name="Google Shape;16;p1"/>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800" u="none" cap="none" strike="noStrike">
                <a:solidFill>
                  <a:srgbClr val="FEFEFE"/>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9pPr>
          </a:lstStyle>
          <a:p/>
        </p:txBody>
      </p:sp>
      <p:sp>
        <p:nvSpPr>
          <p:cNvPr id="17" name="Google Shape;17;p1"/>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FEFEFE"/>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 name="Shape 32"/>
        <p:cNvGrpSpPr/>
        <p:nvPr/>
      </p:nvGrpSpPr>
      <p:grpSpPr>
        <a:xfrm>
          <a:off x="0" y="0"/>
          <a:ext cx="0" cy="0"/>
          <a:chOff x="0" y="0"/>
          <a:chExt cx="0" cy="0"/>
        </a:xfrm>
      </p:grpSpPr>
      <p:sp>
        <p:nvSpPr>
          <p:cNvPr id="33" name="Google Shape;33;p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34" name="Google Shape;34;p3"/>
          <p:cNvSpPr/>
          <p:nvPr/>
        </p:nvSpPr>
        <p:spPr>
          <a:xfrm>
            <a:off x="234696" y="237744"/>
            <a:ext cx="11722608" cy="6382512"/>
          </a:xfrm>
          <a:prstGeom prst="rect">
            <a:avLst/>
          </a:prstGeom>
          <a:solidFill>
            <a:srgbClr val="BFBFB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
          <p:cNvSpPr/>
          <p:nvPr/>
        </p:nvSpPr>
        <p:spPr>
          <a:xfrm>
            <a:off x="371856" y="374904"/>
            <a:ext cx="11448288" cy="6108192"/>
          </a:xfrm>
          <a:prstGeom prst="rect">
            <a:avLst/>
          </a:prstGeom>
          <a:noFill/>
          <a:ln cap="sq" cmpd="sng" w="9525">
            <a:solidFill>
              <a:srgbClr val="262626"/>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3"/>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262626"/>
              </a:buClr>
              <a:buSzPts val="4000"/>
              <a:buFont typeface="Avenir"/>
              <a:buNone/>
              <a:defRPr b="0" i="0" sz="4000" u="none" cap="none" strike="noStrike">
                <a:solidFill>
                  <a:srgbClr val="262626"/>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7" name="Google Shape;37;p3"/>
          <p:cNvSpPr txBox="1"/>
          <p:nvPr>
            <p:ph idx="1" type="body"/>
          </p:nvPr>
        </p:nvSpPr>
        <p:spPr>
          <a:xfrm>
            <a:off x="1066800" y="2103120"/>
            <a:ext cx="10058400" cy="3849624"/>
          </a:xfrm>
          <a:prstGeom prst="rect">
            <a:avLst/>
          </a:prstGeom>
          <a:noFill/>
          <a:ln>
            <a:noFill/>
          </a:ln>
        </p:spPr>
        <p:txBody>
          <a:bodyPr anchorCtr="0" anchor="t" bIns="45700" lIns="91425" spcFirstLastPara="1" rIns="91425" wrap="square" tIns="45700">
            <a:normAutofit/>
          </a:bodyPr>
          <a:lstStyle>
            <a:lvl1pPr indent="-323850" lvl="0" marL="457200" marR="0" rtl="0" algn="l">
              <a:lnSpc>
                <a:spcPct val="110000"/>
              </a:lnSpc>
              <a:spcBef>
                <a:spcPts val="900"/>
              </a:spcBef>
              <a:spcAft>
                <a:spcPts val="0"/>
              </a:spcAft>
              <a:buClr>
                <a:srgbClr val="262626"/>
              </a:buClr>
              <a:buSzPts val="1500"/>
              <a:buFont typeface="Garamond"/>
              <a:buChar char="◦"/>
              <a:defRPr b="0" i="0" sz="1500" u="none" cap="none" strike="noStrike">
                <a:solidFill>
                  <a:schemeClr val="dk1"/>
                </a:solidFill>
                <a:latin typeface="Avenir"/>
                <a:ea typeface="Avenir"/>
                <a:cs typeface="Avenir"/>
                <a:sym typeface="Avenir"/>
              </a:defRPr>
            </a:lvl1pPr>
            <a:lvl2pPr indent="-311150" lvl="1" marL="914400" marR="0" rtl="0" algn="l">
              <a:lnSpc>
                <a:spcPct val="100000"/>
              </a:lnSpc>
              <a:spcBef>
                <a:spcPts val="500"/>
              </a:spcBef>
              <a:spcAft>
                <a:spcPts val="0"/>
              </a:spcAft>
              <a:buClr>
                <a:srgbClr val="262626"/>
              </a:buClr>
              <a:buSzPts val="1300"/>
              <a:buFont typeface="Garamond"/>
              <a:buChar char="◦"/>
              <a:defRPr b="0" i="0" sz="1300" u="none" cap="none" strike="noStrike">
                <a:solidFill>
                  <a:schemeClr val="dk1"/>
                </a:solidFill>
                <a:latin typeface="Avenir"/>
                <a:ea typeface="Avenir"/>
                <a:cs typeface="Avenir"/>
                <a:sym typeface="Avenir"/>
              </a:defRPr>
            </a:lvl2pPr>
            <a:lvl3pPr indent="-304800" lvl="2" marL="1371600" marR="0" rtl="0" algn="l">
              <a:lnSpc>
                <a:spcPct val="100000"/>
              </a:lnSpc>
              <a:spcBef>
                <a:spcPts val="500"/>
              </a:spcBef>
              <a:spcAft>
                <a:spcPts val="0"/>
              </a:spcAft>
              <a:buClr>
                <a:srgbClr val="262626"/>
              </a:buClr>
              <a:buSzPts val="1200"/>
              <a:buFont typeface="Garamond"/>
              <a:buChar char="◦"/>
              <a:defRPr b="0" i="0" sz="1200" u="none" cap="none" strike="noStrike">
                <a:solidFill>
                  <a:schemeClr val="dk1"/>
                </a:solidFill>
                <a:latin typeface="Avenir"/>
                <a:ea typeface="Avenir"/>
                <a:cs typeface="Avenir"/>
                <a:sym typeface="Avenir"/>
              </a:defRPr>
            </a:lvl3pPr>
            <a:lvl4pPr indent="-304800" lvl="3" marL="1828800" marR="0" rtl="0" algn="l">
              <a:lnSpc>
                <a:spcPct val="100000"/>
              </a:lnSpc>
              <a:spcBef>
                <a:spcPts val="500"/>
              </a:spcBef>
              <a:spcAft>
                <a:spcPts val="0"/>
              </a:spcAft>
              <a:buClr>
                <a:srgbClr val="262626"/>
              </a:buClr>
              <a:buSzPts val="1200"/>
              <a:buFont typeface="Garamond"/>
              <a:buChar char="◦"/>
              <a:defRPr b="0" i="0" sz="1200" u="none" cap="none" strike="noStrike">
                <a:solidFill>
                  <a:schemeClr val="dk1"/>
                </a:solidFill>
                <a:latin typeface="Avenir"/>
                <a:ea typeface="Avenir"/>
                <a:cs typeface="Avenir"/>
                <a:sym typeface="Avenir"/>
              </a:defRPr>
            </a:lvl4pPr>
            <a:lvl5pPr indent="-304800" lvl="4" marL="2286000" marR="0" rtl="0" algn="l">
              <a:lnSpc>
                <a:spcPct val="100000"/>
              </a:lnSpc>
              <a:spcBef>
                <a:spcPts val="500"/>
              </a:spcBef>
              <a:spcAft>
                <a:spcPts val="0"/>
              </a:spcAft>
              <a:buClr>
                <a:srgbClr val="262626"/>
              </a:buClr>
              <a:buSzPts val="1200"/>
              <a:buFont typeface="Garamond"/>
              <a:buChar char="◦"/>
              <a:defRPr b="0" i="0" sz="1200" u="none" cap="none" strike="noStrike">
                <a:solidFill>
                  <a:schemeClr val="dk1"/>
                </a:solidFill>
                <a:latin typeface="Avenir"/>
                <a:ea typeface="Avenir"/>
                <a:cs typeface="Avenir"/>
                <a:sym typeface="Avenir"/>
              </a:defRPr>
            </a:lvl5pPr>
            <a:lvl6pPr indent="-317500" lvl="5" marL="27432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Avenir"/>
                <a:ea typeface="Avenir"/>
                <a:cs typeface="Avenir"/>
                <a:sym typeface="Avenir"/>
              </a:defRPr>
            </a:lvl6pPr>
            <a:lvl7pPr indent="-317500" lvl="6" marL="32004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Avenir"/>
                <a:ea typeface="Avenir"/>
                <a:cs typeface="Avenir"/>
                <a:sym typeface="Avenir"/>
              </a:defRPr>
            </a:lvl7pPr>
            <a:lvl8pPr indent="-317500" lvl="7" marL="36576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Avenir"/>
                <a:ea typeface="Avenir"/>
                <a:cs typeface="Avenir"/>
                <a:sym typeface="Avenir"/>
              </a:defRPr>
            </a:lvl8pPr>
            <a:lvl9pPr indent="-317500" lvl="8" marL="4114800" marR="0" rtl="0" algn="l">
              <a:lnSpc>
                <a:spcPct val="100000"/>
              </a:lnSpc>
              <a:spcBef>
                <a:spcPts val="500"/>
              </a:spcBef>
              <a:spcAft>
                <a:spcPts val="0"/>
              </a:spcAft>
              <a:buClr>
                <a:srgbClr val="262626"/>
              </a:buClr>
              <a:buSzPts val="1400"/>
              <a:buFont typeface="Garamond"/>
              <a:buChar char="◦"/>
              <a:defRPr b="0" i="0" sz="1400" u="none" cap="none" strike="noStrike">
                <a:solidFill>
                  <a:schemeClr val="dk1"/>
                </a:solidFill>
                <a:latin typeface="Avenir"/>
                <a:ea typeface="Avenir"/>
                <a:cs typeface="Avenir"/>
                <a:sym typeface="Avenir"/>
              </a:defRPr>
            </a:lvl9pPr>
          </a:lstStyle>
          <a:p/>
        </p:txBody>
      </p:sp>
      <p:sp>
        <p:nvSpPr>
          <p:cNvPr id="38" name="Google Shape;38;p3"/>
          <p:cNvSpPr txBox="1"/>
          <p:nvPr>
            <p:ph idx="10" type="dt"/>
          </p:nvPr>
        </p:nvSpPr>
        <p:spPr>
          <a:xfrm>
            <a:off x="7256794" y="6035040"/>
            <a:ext cx="2893045" cy="365760"/>
          </a:xfrm>
          <a:prstGeom prst="rect">
            <a:avLst/>
          </a:prstGeom>
          <a:noFill/>
          <a:ln>
            <a:noFill/>
          </a:ln>
        </p:spPr>
        <p:txBody>
          <a:bodyPr anchorCtr="0" anchor="b"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800" u="none" cap="none" strike="noStrike">
                <a:solidFill>
                  <a:srgbClr val="3F3F3F"/>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9pPr>
          </a:lstStyle>
          <a:p/>
        </p:txBody>
      </p:sp>
      <p:sp>
        <p:nvSpPr>
          <p:cNvPr id="39" name="Google Shape;39;p3"/>
          <p:cNvSpPr txBox="1"/>
          <p:nvPr>
            <p:ph idx="11" type="ftr"/>
          </p:nvPr>
        </p:nvSpPr>
        <p:spPr>
          <a:xfrm>
            <a:off x="1066800" y="6035040"/>
            <a:ext cx="5816600" cy="36576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800" u="none" cap="none" strike="noStrike">
                <a:solidFill>
                  <a:srgbClr val="262626"/>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9pPr>
          </a:lstStyle>
          <a:p/>
        </p:txBody>
      </p:sp>
      <p:sp>
        <p:nvSpPr>
          <p:cNvPr id="40" name="Google Shape;40;p3"/>
          <p:cNvSpPr txBox="1"/>
          <p:nvPr>
            <p:ph idx="12" type="sldNum"/>
          </p:nvPr>
        </p:nvSpPr>
        <p:spPr>
          <a:xfrm>
            <a:off x="10287000" y="6035040"/>
            <a:ext cx="838200" cy="365760"/>
          </a:xfrm>
          <a:prstGeom prst="rect">
            <a:avLst/>
          </a:prstGeom>
          <a:noFill/>
          <a:ln>
            <a:noFill/>
          </a:ln>
        </p:spPr>
        <p:txBody>
          <a:bodyPr anchorCtr="0" anchor="b" bIns="45700" lIns="91425" spcFirstLastPara="1" rIns="91425" wrap="square" tIns="45700">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3F3F3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jpg"/><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jpg"/><Relationship Id="rId4"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3" name="Shape 133"/>
        <p:cNvGrpSpPr/>
        <p:nvPr/>
      </p:nvGrpSpPr>
      <p:grpSpPr>
        <a:xfrm>
          <a:off x="0" y="0"/>
          <a:ext cx="0" cy="0"/>
          <a:chOff x="0" y="0"/>
          <a:chExt cx="0" cy="0"/>
        </a:xfrm>
      </p:grpSpPr>
      <p:pic>
        <p:nvPicPr>
          <p:cNvPr id="134" name="Google Shape;134;p15"/>
          <p:cNvPicPr preferRelativeResize="0"/>
          <p:nvPr/>
        </p:nvPicPr>
        <p:blipFill rotWithShape="1">
          <a:blip r:embed="rId3">
            <a:alphaModFix/>
          </a:blip>
          <a:srcRect b="0" l="0" r="0" t="0"/>
          <a:stretch/>
        </p:blipFill>
        <p:spPr>
          <a:xfrm>
            <a:off x="20" y="-839"/>
            <a:ext cx="12191980" cy="6858000"/>
          </a:xfrm>
          <a:prstGeom prst="rect">
            <a:avLst/>
          </a:prstGeom>
          <a:noFill/>
          <a:ln>
            <a:noFill/>
          </a:ln>
        </p:spPr>
      </p:pic>
      <p:sp>
        <p:nvSpPr>
          <p:cNvPr id="135" name="Google Shape;135;p15"/>
          <p:cNvSpPr/>
          <p:nvPr/>
        </p:nvSpPr>
        <p:spPr>
          <a:xfrm>
            <a:off x="5695067" y="1808532"/>
            <a:ext cx="5452527" cy="3240936"/>
          </a:xfrm>
          <a:prstGeom prst="rect">
            <a:avLst/>
          </a:prstGeom>
          <a:solidFill>
            <a:srgbClr val="3F3F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5"/>
          <p:cNvSpPr/>
          <p:nvPr/>
        </p:nvSpPr>
        <p:spPr>
          <a:xfrm>
            <a:off x="5861010" y="1975104"/>
            <a:ext cx="5120640" cy="2907792"/>
          </a:xfrm>
          <a:prstGeom prst="rect">
            <a:avLst/>
          </a:prstGeom>
          <a:noFill/>
          <a:ln cap="sq" cmpd="sng" w="9525">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5"/>
          <p:cNvSpPr txBox="1"/>
          <p:nvPr>
            <p:ph type="ctrTitle"/>
          </p:nvPr>
        </p:nvSpPr>
        <p:spPr>
          <a:xfrm>
            <a:off x="6033793" y="2355458"/>
            <a:ext cx="4775075" cy="1630907"/>
          </a:xfrm>
          <a:prstGeom prst="rect">
            <a:avLst/>
          </a:prstGeom>
          <a:noFill/>
          <a:ln>
            <a:noFill/>
          </a:ln>
        </p:spPr>
        <p:txBody>
          <a:bodyPr anchorCtr="0" anchor="ctr" bIns="45700" lIns="91425" spcFirstLastPara="1" rIns="91425" wrap="square" tIns="45700">
            <a:normAutofit/>
          </a:bodyPr>
          <a:lstStyle/>
          <a:p>
            <a:pPr indent="0" lvl="0" marL="0" rtl="0" algn="ctr">
              <a:lnSpc>
                <a:spcPct val="83000"/>
              </a:lnSpc>
              <a:spcBef>
                <a:spcPts val="0"/>
              </a:spcBef>
              <a:spcAft>
                <a:spcPts val="0"/>
              </a:spcAft>
              <a:buClr>
                <a:schemeClr val="lt1"/>
              </a:buClr>
              <a:buSzPts val="4400"/>
              <a:buFont typeface="Avenir"/>
              <a:buNone/>
            </a:pPr>
            <a:r>
              <a:rPr lang="en-US" sz="4400">
                <a:solidFill>
                  <a:schemeClr val="lt1"/>
                </a:solidFill>
                <a:latin typeface="Century Gothic"/>
                <a:ea typeface="Century Gothic"/>
                <a:cs typeface="Century Gothic"/>
                <a:sym typeface="Century Gothic"/>
              </a:rPr>
              <a:t>SMILE SELFIE CAPTURE</a:t>
            </a:r>
            <a:endParaRPr>
              <a:latin typeface="Century Gothic"/>
              <a:ea typeface="Century Gothic"/>
              <a:cs typeface="Century Gothic"/>
              <a:sym typeface="Century Gothic"/>
            </a:endParaRPr>
          </a:p>
        </p:txBody>
      </p:sp>
      <p:sp>
        <p:nvSpPr>
          <p:cNvPr id="138" name="Google Shape;138;p15"/>
          <p:cNvSpPr txBox="1"/>
          <p:nvPr>
            <p:ph idx="1" type="subTitle"/>
          </p:nvPr>
        </p:nvSpPr>
        <p:spPr>
          <a:xfrm>
            <a:off x="6033800" y="3996006"/>
            <a:ext cx="4775100" cy="886800"/>
          </a:xfrm>
          <a:prstGeom prst="rect">
            <a:avLst/>
          </a:prstGeom>
          <a:noFill/>
          <a:ln>
            <a:noFill/>
          </a:ln>
        </p:spPr>
        <p:txBody>
          <a:bodyPr anchorCtr="0" anchor="t" bIns="45700" lIns="91425" spcFirstLastPara="1" rIns="91425" wrap="square" tIns="45700">
            <a:normAutofit lnSpcReduction="20000"/>
          </a:bodyPr>
          <a:lstStyle/>
          <a:p>
            <a:pPr indent="0" lvl="0" marL="0" rtl="0" algn="ctr">
              <a:lnSpc>
                <a:spcPct val="110000"/>
              </a:lnSpc>
              <a:spcBef>
                <a:spcPts val="0"/>
              </a:spcBef>
              <a:spcAft>
                <a:spcPts val="0"/>
              </a:spcAft>
              <a:buSzPts val="1800"/>
              <a:buNone/>
            </a:pPr>
            <a:r>
              <a:rPr lang="en-US" sz="1900">
                <a:solidFill>
                  <a:schemeClr val="lt1"/>
                </a:solidFill>
                <a:latin typeface="Century Gothic"/>
                <a:ea typeface="Century Gothic"/>
                <a:cs typeface="Century Gothic"/>
                <a:sym typeface="Century Gothic"/>
              </a:rPr>
              <a:t>Ashna Yasin, S3 MCA</a:t>
            </a:r>
            <a:endParaRPr sz="1900">
              <a:solidFill>
                <a:schemeClr val="lt1"/>
              </a:solidFill>
              <a:latin typeface="Century Gothic"/>
              <a:ea typeface="Century Gothic"/>
              <a:cs typeface="Century Gothic"/>
              <a:sym typeface="Century Gothic"/>
            </a:endParaRPr>
          </a:p>
          <a:p>
            <a:pPr indent="0" lvl="0" marL="0" rtl="0" algn="l">
              <a:lnSpc>
                <a:spcPct val="110000"/>
              </a:lnSpc>
              <a:spcBef>
                <a:spcPts val="0"/>
              </a:spcBef>
              <a:spcAft>
                <a:spcPts val="0"/>
              </a:spcAft>
              <a:buSzPts val="1800"/>
              <a:buNone/>
            </a:pPr>
            <a:r>
              <a:t/>
            </a:r>
            <a:endParaRPr sz="1900">
              <a:solidFill>
                <a:schemeClr val="lt1"/>
              </a:solidFill>
              <a:latin typeface="Century Gothic"/>
              <a:ea typeface="Century Gothic"/>
              <a:cs typeface="Century Gothic"/>
              <a:sym typeface="Century Gothic"/>
            </a:endParaRPr>
          </a:p>
          <a:p>
            <a:pPr indent="0" lvl="0" marL="0" rtl="0" algn="ctr">
              <a:lnSpc>
                <a:spcPct val="110000"/>
              </a:lnSpc>
              <a:spcBef>
                <a:spcPts val="0"/>
              </a:spcBef>
              <a:spcAft>
                <a:spcPts val="0"/>
              </a:spcAft>
              <a:buSzPts val="1800"/>
              <a:buNone/>
            </a:pPr>
            <a:r>
              <a:rPr lang="en-US" sz="1900">
                <a:solidFill>
                  <a:schemeClr val="lt1"/>
                </a:solidFill>
                <a:latin typeface="Century Gothic"/>
                <a:ea typeface="Century Gothic"/>
                <a:cs typeface="Century Gothic"/>
                <a:sym typeface="Century Gothic"/>
              </a:rPr>
              <a:t>Guided by: Dr. Fousia M Shamsudeen</a:t>
            </a:r>
            <a:endParaRPr sz="1900">
              <a:solidFill>
                <a:schemeClr val="lt1"/>
              </a:solidFill>
              <a:latin typeface="Century Gothic"/>
              <a:ea typeface="Century Gothic"/>
              <a:cs typeface="Century Gothic"/>
              <a:sym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4"/>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b="1" lang="en-US">
                <a:solidFill>
                  <a:srgbClr val="0942A1"/>
                </a:solidFill>
                <a:latin typeface="Century Gothic"/>
                <a:ea typeface="Century Gothic"/>
                <a:cs typeface="Century Gothic"/>
                <a:sym typeface="Century Gothic"/>
              </a:rPr>
              <a:t>SCREENSHOTS</a:t>
            </a:r>
            <a:endParaRPr b="1">
              <a:solidFill>
                <a:srgbClr val="0942A1"/>
              </a:solidFill>
              <a:latin typeface="Century Gothic"/>
              <a:ea typeface="Century Gothic"/>
              <a:cs typeface="Century Gothic"/>
              <a:sym typeface="Century Gothic"/>
            </a:endParaRPr>
          </a:p>
        </p:txBody>
      </p:sp>
      <p:pic>
        <p:nvPicPr>
          <p:cNvPr id="234" name="Google Shape;234;p24"/>
          <p:cNvPicPr preferRelativeResize="0"/>
          <p:nvPr/>
        </p:nvPicPr>
        <p:blipFill>
          <a:blip r:embed="rId3">
            <a:alphaModFix/>
          </a:blip>
          <a:stretch>
            <a:fillRect/>
          </a:stretch>
        </p:blipFill>
        <p:spPr>
          <a:xfrm>
            <a:off x="1727425" y="2183200"/>
            <a:ext cx="4005800" cy="3004350"/>
          </a:xfrm>
          <a:prstGeom prst="rect">
            <a:avLst/>
          </a:prstGeom>
          <a:noFill/>
          <a:ln>
            <a:noFill/>
          </a:ln>
        </p:spPr>
      </p:pic>
      <p:pic>
        <p:nvPicPr>
          <p:cNvPr id="235" name="Google Shape;235;p24"/>
          <p:cNvPicPr preferRelativeResize="0"/>
          <p:nvPr/>
        </p:nvPicPr>
        <p:blipFill rotWithShape="1">
          <a:blip r:embed="rId4">
            <a:alphaModFix/>
          </a:blip>
          <a:srcRect b="0" l="6129" r="-6129" t="0"/>
          <a:stretch/>
        </p:blipFill>
        <p:spPr>
          <a:xfrm>
            <a:off x="6592325" y="2183198"/>
            <a:ext cx="4005800" cy="3004350"/>
          </a:xfrm>
          <a:prstGeom prst="rect">
            <a:avLst/>
          </a:prstGeom>
          <a:noFill/>
          <a:ln>
            <a:noFill/>
          </a:ln>
        </p:spPr>
      </p:pic>
      <p:sp>
        <p:nvSpPr>
          <p:cNvPr id="236" name="Google Shape;236;p24"/>
          <p:cNvSpPr txBox="1"/>
          <p:nvPr/>
        </p:nvSpPr>
        <p:spPr>
          <a:xfrm>
            <a:off x="1610225" y="5279725"/>
            <a:ext cx="4025100" cy="46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200">
                <a:solidFill>
                  <a:srgbClr val="0942A1"/>
                </a:solidFill>
                <a:latin typeface="Century Gothic"/>
                <a:ea typeface="Century Gothic"/>
                <a:cs typeface="Century Gothic"/>
                <a:sym typeface="Century Gothic"/>
              </a:rPr>
              <a:t>NO FILTER </a:t>
            </a:r>
            <a:endParaRPr b="1" sz="2200">
              <a:solidFill>
                <a:srgbClr val="0942A1"/>
              </a:solidFill>
              <a:latin typeface="Century Gothic"/>
              <a:ea typeface="Century Gothic"/>
              <a:cs typeface="Century Gothic"/>
              <a:sym typeface="Century Gothic"/>
            </a:endParaRPr>
          </a:p>
        </p:txBody>
      </p:sp>
      <p:sp>
        <p:nvSpPr>
          <p:cNvPr id="237" name="Google Shape;237;p24"/>
          <p:cNvSpPr txBox="1"/>
          <p:nvPr/>
        </p:nvSpPr>
        <p:spPr>
          <a:xfrm>
            <a:off x="6500150" y="5279725"/>
            <a:ext cx="3671700" cy="46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200">
                <a:solidFill>
                  <a:srgbClr val="0942A1"/>
                </a:solidFill>
                <a:latin typeface="Century Gothic"/>
                <a:ea typeface="Century Gothic"/>
                <a:cs typeface="Century Gothic"/>
                <a:sym typeface="Century Gothic"/>
              </a:rPr>
              <a:t>GRAYSCALE FILTER</a:t>
            </a:r>
            <a:endParaRPr b="1" sz="2200">
              <a:solidFill>
                <a:srgbClr val="0942A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3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p25"/>
          <p:cNvPicPr preferRelativeResize="0"/>
          <p:nvPr/>
        </p:nvPicPr>
        <p:blipFill rotWithShape="1">
          <a:blip r:embed="rId3">
            <a:alphaModFix/>
          </a:blip>
          <a:srcRect b="0" l="3230" r="-3229" t="0"/>
          <a:stretch/>
        </p:blipFill>
        <p:spPr>
          <a:xfrm>
            <a:off x="1688700" y="1642600"/>
            <a:ext cx="4277226" cy="3207925"/>
          </a:xfrm>
          <a:prstGeom prst="rect">
            <a:avLst/>
          </a:prstGeom>
          <a:noFill/>
          <a:ln>
            <a:noFill/>
          </a:ln>
        </p:spPr>
      </p:pic>
      <p:pic>
        <p:nvPicPr>
          <p:cNvPr id="244" name="Google Shape;244;p25"/>
          <p:cNvPicPr preferRelativeResize="0"/>
          <p:nvPr/>
        </p:nvPicPr>
        <p:blipFill>
          <a:blip r:embed="rId4">
            <a:alphaModFix/>
          </a:blip>
          <a:stretch>
            <a:fillRect/>
          </a:stretch>
        </p:blipFill>
        <p:spPr>
          <a:xfrm>
            <a:off x="6302650" y="1559550"/>
            <a:ext cx="4387974" cy="3290975"/>
          </a:xfrm>
          <a:prstGeom prst="rect">
            <a:avLst/>
          </a:prstGeom>
          <a:noFill/>
          <a:ln>
            <a:noFill/>
          </a:ln>
        </p:spPr>
      </p:pic>
      <p:sp>
        <p:nvSpPr>
          <p:cNvPr id="245" name="Google Shape;245;p25"/>
          <p:cNvSpPr txBox="1"/>
          <p:nvPr/>
        </p:nvSpPr>
        <p:spPr>
          <a:xfrm>
            <a:off x="1565825" y="4934125"/>
            <a:ext cx="3902100" cy="43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200">
                <a:solidFill>
                  <a:srgbClr val="0942A1"/>
                </a:solidFill>
                <a:latin typeface="Century Gothic"/>
                <a:ea typeface="Century Gothic"/>
                <a:cs typeface="Century Gothic"/>
                <a:sym typeface="Century Gothic"/>
              </a:rPr>
              <a:t>SEPIA FILTER</a:t>
            </a:r>
            <a:endParaRPr b="1" sz="2200">
              <a:solidFill>
                <a:srgbClr val="0942A1"/>
              </a:solidFill>
              <a:latin typeface="Century Gothic"/>
              <a:ea typeface="Century Gothic"/>
              <a:cs typeface="Century Gothic"/>
              <a:sym typeface="Century Gothic"/>
            </a:endParaRPr>
          </a:p>
        </p:txBody>
      </p:sp>
      <p:sp>
        <p:nvSpPr>
          <p:cNvPr id="246" name="Google Shape;246;p25"/>
          <p:cNvSpPr txBox="1"/>
          <p:nvPr/>
        </p:nvSpPr>
        <p:spPr>
          <a:xfrm>
            <a:off x="6302638" y="4941775"/>
            <a:ext cx="4101900" cy="41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200">
                <a:solidFill>
                  <a:srgbClr val="0942A1"/>
                </a:solidFill>
                <a:latin typeface="Century Gothic"/>
                <a:ea typeface="Century Gothic"/>
                <a:cs typeface="Century Gothic"/>
                <a:sym typeface="Century Gothic"/>
              </a:rPr>
              <a:t>BLUR FILTER</a:t>
            </a:r>
            <a:endParaRPr b="1" sz="2200">
              <a:solidFill>
                <a:srgbClr val="0942A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6"/>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b="1" lang="en-US">
                <a:solidFill>
                  <a:srgbClr val="0942A1"/>
                </a:solidFill>
                <a:latin typeface="Century Gothic"/>
                <a:ea typeface="Century Gothic"/>
                <a:cs typeface="Century Gothic"/>
                <a:sym typeface="Century Gothic"/>
              </a:rPr>
              <a:t>FUTURE ENHANCEMENTS</a:t>
            </a:r>
            <a:endParaRPr b="1">
              <a:solidFill>
                <a:srgbClr val="0942A1"/>
              </a:solidFill>
              <a:latin typeface="Century Gothic"/>
              <a:ea typeface="Century Gothic"/>
              <a:cs typeface="Century Gothic"/>
              <a:sym typeface="Century Gothic"/>
            </a:endParaRPr>
          </a:p>
        </p:txBody>
      </p:sp>
      <p:sp>
        <p:nvSpPr>
          <p:cNvPr id="253" name="Google Shape;253;p26"/>
          <p:cNvSpPr txBox="1"/>
          <p:nvPr>
            <p:ph idx="1" type="body"/>
          </p:nvPr>
        </p:nvSpPr>
        <p:spPr>
          <a:xfrm>
            <a:off x="1066800" y="2014200"/>
            <a:ext cx="10058400" cy="4163100"/>
          </a:xfrm>
          <a:prstGeom prst="rect">
            <a:avLst/>
          </a:prstGeom>
          <a:noFill/>
          <a:ln>
            <a:noFill/>
          </a:ln>
        </p:spPr>
        <p:txBody>
          <a:bodyPr anchorCtr="0" anchor="t" bIns="45700" lIns="91425" spcFirstLastPara="1" rIns="91425" wrap="square" tIns="45700">
            <a:normAutofit fontScale="92500"/>
          </a:bodyPr>
          <a:lstStyle/>
          <a:p>
            <a:pPr indent="-457200" lvl="0" marL="546100" rtl="0" algn="l">
              <a:lnSpc>
                <a:spcPct val="115000"/>
              </a:lnSpc>
              <a:spcBef>
                <a:spcPts val="900"/>
              </a:spcBef>
              <a:spcAft>
                <a:spcPts val="0"/>
              </a:spcAft>
              <a:buSzPct val="108108"/>
              <a:buFont typeface="Arial"/>
              <a:buAutoNum type="arabicPeriod"/>
            </a:pPr>
            <a:r>
              <a:rPr b="1" lang="en-US" sz="2200">
                <a:latin typeface="Century Gothic"/>
                <a:ea typeface="Century Gothic"/>
                <a:cs typeface="Century Gothic"/>
                <a:sym typeface="Century Gothic"/>
              </a:rPr>
              <a:t>Mobile App Conversion:</a:t>
            </a:r>
            <a:r>
              <a:rPr lang="en-US" sz="2200">
                <a:latin typeface="Century Gothic"/>
                <a:ea typeface="Century Gothic"/>
                <a:cs typeface="Century Gothic"/>
                <a:sym typeface="Century Gothic"/>
              </a:rPr>
              <a:t> Transform the project into a mobile application for easier accessibility and a seamless, on-the-go experience.</a:t>
            </a:r>
            <a:endParaRPr sz="2200">
              <a:latin typeface="Century Gothic"/>
              <a:ea typeface="Century Gothic"/>
              <a:cs typeface="Century Gothic"/>
              <a:sym typeface="Century Gothic"/>
            </a:endParaRPr>
          </a:p>
          <a:p>
            <a:pPr indent="-342900" lvl="0" marL="914400" rtl="0" algn="l">
              <a:lnSpc>
                <a:spcPct val="115000"/>
              </a:lnSpc>
              <a:spcBef>
                <a:spcPts val="900"/>
              </a:spcBef>
              <a:spcAft>
                <a:spcPts val="0"/>
              </a:spcAft>
              <a:buSzPct val="88452"/>
              <a:buFont typeface="Arial"/>
              <a:buNone/>
            </a:pPr>
            <a:r>
              <a:t/>
            </a:r>
            <a:endParaRPr sz="2200">
              <a:latin typeface="Century Gothic"/>
              <a:ea typeface="Century Gothic"/>
              <a:cs typeface="Century Gothic"/>
              <a:sym typeface="Century Gothic"/>
            </a:endParaRPr>
          </a:p>
          <a:p>
            <a:pPr indent="-457200" lvl="0" marL="546100" rtl="0" algn="l">
              <a:lnSpc>
                <a:spcPct val="115000"/>
              </a:lnSpc>
              <a:spcBef>
                <a:spcPts val="900"/>
              </a:spcBef>
              <a:spcAft>
                <a:spcPts val="0"/>
              </a:spcAft>
              <a:buSzPct val="108108"/>
              <a:buFont typeface="Arial"/>
              <a:buAutoNum type="arabicPeriod"/>
            </a:pPr>
            <a:r>
              <a:rPr b="1" lang="en-US" sz="2200">
                <a:latin typeface="Century Gothic"/>
                <a:ea typeface="Century Gothic"/>
                <a:cs typeface="Century Gothic"/>
                <a:sym typeface="Century Gothic"/>
              </a:rPr>
              <a:t>Multi-Face Detection and Group Selfies:</a:t>
            </a:r>
            <a:r>
              <a:rPr lang="en-US" sz="2200">
                <a:latin typeface="Century Gothic"/>
                <a:ea typeface="Century Gothic"/>
                <a:cs typeface="Century Gothic"/>
                <a:sym typeface="Century Gothic"/>
              </a:rPr>
              <a:t> Implement multi-face detection to support group selfies, capturing when all or a majority of the group members are smiling.</a:t>
            </a:r>
            <a:endParaRPr sz="2200">
              <a:latin typeface="Century Gothic"/>
              <a:ea typeface="Century Gothic"/>
              <a:cs typeface="Century Gothic"/>
              <a:sym typeface="Century Gothic"/>
            </a:endParaRPr>
          </a:p>
          <a:p>
            <a:pPr indent="-342900" lvl="0" marL="914400" rtl="0" algn="l">
              <a:lnSpc>
                <a:spcPct val="115000"/>
              </a:lnSpc>
              <a:spcBef>
                <a:spcPts val="900"/>
              </a:spcBef>
              <a:spcAft>
                <a:spcPts val="0"/>
              </a:spcAft>
              <a:buSzPct val="88452"/>
              <a:buFont typeface="Arial"/>
              <a:buNone/>
            </a:pPr>
            <a:r>
              <a:t/>
            </a:r>
            <a:endParaRPr sz="2200">
              <a:latin typeface="Century Gothic"/>
              <a:ea typeface="Century Gothic"/>
              <a:cs typeface="Century Gothic"/>
              <a:sym typeface="Century Gothic"/>
            </a:endParaRPr>
          </a:p>
          <a:p>
            <a:pPr indent="-457200" lvl="0" marL="546100" rtl="0" algn="l">
              <a:lnSpc>
                <a:spcPct val="115000"/>
              </a:lnSpc>
              <a:spcBef>
                <a:spcPts val="900"/>
              </a:spcBef>
              <a:spcAft>
                <a:spcPts val="0"/>
              </a:spcAft>
              <a:buSzPct val="108108"/>
              <a:buFont typeface="Arial"/>
              <a:buAutoNum type="arabicPeriod"/>
            </a:pPr>
            <a:r>
              <a:rPr b="1" lang="en-US" sz="2200">
                <a:latin typeface="Century Gothic"/>
                <a:ea typeface="Century Gothic"/>
                <a:cs typeface="Century Gothic"/>
                <a:sym typeface="Century Gothic"/>
              </a:rPr>
              <a:t>Support for Additional Expressions:</a:t>
            </a:r>
            <a:r>
              <a:rPr lang="en-US" sz="2200">
                <a:latin typeface="Century Gothic"/>
                <a:ea typeface="Century Gothic"/>
                <a:cs typeface="Century Gothic"/>
                <a:sym typeface="Century Gothic"/>
              </a:rPr>
              <a:t> Extend detection to other facial expressions, like surprise or happiness, broadening the app's capabilities.</a:t>
            </a:r>
            <a:endParaRPr sz="2200">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xEl>
                                              <p:pRg end="0" st="0"/>
                                            </p:txEl>
                                          </p:spTgt>
                                        </p:tgtEl>
                                        <p:attrNameLst>
                                          <p:attrName>style.visibility</p:attrName>
                                        </p:attrNameLst>
                                      </p:cBhvr>
                                      <p:to>
                                        <p:strVal val="visible"/>
                                      </p:to>
                                    </p:set>
                                    <p:animEffect filter="fade" transition="in">
                                      <p:cBhvr>
                                        <p:cTn dur="500"/>
                                        <p:tgtEl>
                                          <p:spTgt spid="25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xEl>
                                              <p:pRg end="1" st="1"/>
                                            </p:txEl>
                                          </p:spTgt>
                                        </p:tgtEl>
                                        <p:attrNameLst>
                                          <p:attrName>style.visibility</p:attrName>
                                        </p:attrNameLst>
                                      </p:cBhvr>
                                      <p:to>
                                        <p:strVal val="visible"/>
                                      </p:to>
                                    </p:set>
                                    <p:animEffect filter="fade" transition="in">
                                      <p:cBhvr>
                                        <p:cTn dur="500"/>
                                        <p:tgtEl>
                                          <p:spTgt spid="25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xEl>
                                              <p:pRg end="2" st="2"/>
                                            </p:txEl>
                                          </p:spTgt>
                                        </p:tgtEl>
                                        <p:attrNameLst>
                                          <p:attrName>style.visibility</p:attrName>
                                        </p:attrNameLst>
                                      </p:cBhvr>
                                      <p:to>
                                        <p:strVal val="visible"/>
                                      </p:to>
                                    </p:set>
                                    <p:animEffect filter="fade" transition="in">
                                      <p:cBhvr>
                                        <p:cTn dur="500"/>
                                        <p:tgtEl>
                                          <p:spTgt spid="25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xEl>
                                              <p:pRg end="3" st="3"/>
                                            </p:txEl>
                                          </p:spTgt>
                                        </p:tgtEl>
                                        <p:attrNameLst>
                                          <p:attrName>style.visibility</p:attrName>
                                        </p:attrNameLst>
                                      </p:cBhvr>
                                      <p:to>
                                        <p:strVal val="visible"/>
                                      </p:to>
                                    </p:set>
                                    <p:animEffect filter="fade" transition="in">
                                      <p:cBhvr>
                                        <p:cTn dur="500"/>
                                        <p:tgtEl>
                                          <p:spTgt spid="25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xEl>
                                              <p:pRg end="4" st="4"/>
                                            </p:txEl>
                                          </p:spTgt>
                                        </p:tgtEl>
                                        <p:attrNameLst>
                                          <p:attrName>style.visibility</p:attrName>
                                        </p:attrNameLst>
                                      </p:cBhvr>
                                      <p:to>
                                        <p:strVal val="visible"/>
                                      </p:to>
                                    </p:set>
                                    <p:animEffect filter="fade" transition="in">
                                      <p:cBhvr>
                                        <p:cTn dur="500"/>
                                        <p:tgtEl>
                                          <p:spTgt spid="25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rgbClr val="345D7E"/>
        </a:solidFill>
      </p:bgPr>
    </p:bg>
    <p:spTree>
      <p:nvGrpSpPr>
        <p:cNvPr id="258" name="Shape 258"/>
        <p:cNvGrpSpPr/>
        <p:nvPr/>
      </p:nvGrpSpPr>
      <p:grpSpPr>
        <a:xfrm>
          <a:off x="0" y="0"/>
          <a:ext cx="0" cy="0"/>
          <a:chOff x="0" y="0"/>
          <a:chExt cx="0" cy="0"/>
        </a:xfrm>
      </p:grpSpPr>
      <p:sp>
        <p:nvSpPr>
          <p:cNvPr id="259" name="Google Shape;259;p27"/>
          <p:cNvSpPr txBox="1"/>
          <p:nvPr/>
        </p:nvSpPr>
        <p:spPr>
          <a:xfrm>
            <a:off x="4545510" y="3140563"/>
            <a:ext cx="4198259" cy="76944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n-US" sz="4400" u="none" cap="none" strike="noStrike">
                <a:solidFill>
                  <a:schemeClr val="lt1"/>
                </a:solidFill>
                <a:latin typeface="Century Gothic"/>
                <a:ea typeface="Century Gothic"/>
                <a:cs typeface="Century Gothic"/>
                <a:sym typeface="Century Gothic"/>
              </a:rPr>
              <a:t>THANK YOU</a:t>
            </a:r>
            <a:endParaRPr b="1" i="0" sz="4400" u="none" cap="none" strike="noStrike">
              <a:solidFill>
                <a:schemeClr val="lt1"/>
              </a:solidFill>
              <a:latin typeface="Century Gothic"/>
              <a:ea typeface="Century Gothic"/>
              <a:cs typeface="Century Gothic"/>
              <a:sym typeface="Century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6"/>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b="1" lang="en-US">
                <a:solidFill>
                  <a:srgbClr val="0942A1"/>
                </a:solidFill>
                <a:latin typeface="Century Gothic"/>
                <a:ea typeface="Century Gothic"/>
                <a:cs typeface="Century Gothic"/>
                <a:sym typeface="Century Gothic"/>
              </a:rPr>
              <a:t>TABLE OF CONTENTS</a:t>
            </a:r>
            <a:endParaRPr b="1">
              <a:solidFill>
                <a:srgbClr val="0942A1"/>
              </a:solidFill>
              <a:latin typeface="Century Gothic"/>
              <a:ea typeface="Century Gothic"/>
              <a:cs typeface="Century Gothic"/>
              <a:sym typeface="Century Gothic"/>
            </a:endParaRPr>
          </a:p>
        </p:txBody>
      </p:sp>
      <p:sp>
        <p:nvSpPr>
          <p:cNvPr id="145" name="Google Shape;145;p16"/>
          <p:cNvSpPr txBox="1"/>
          <p:nvPr>
            <p:ph idx="1" type="body"/>
          </p:nvPr>
        </p:nvSpPr>
        <p:spPr>
          <a:xfrm>
            <a:off x="1066800" y="2103120"/>
            <a:ext cx="10058400" cy="3849600"/>
          </a:xfrm>
          <a:prstGeom prst="rect">
            <a:avLst/>
          </a:prstGeom>
          <a:noFill/>
          <a:ln>
            <a:noFill/>
          </a:ln>
        </p:spPr>
        <p:txBody>
          <a:bodyPr anchorCtr="0" anchor="t" bIns="45700" lIns="91425" spcFirstLastPara="1" rIns="91425" wrap="square" tIns="45700">
            <a:normAutofit fontScale="92500" lnSpcReduction="20000"/>
          </a:bodyPr>
          <a:lstStyle/>
          <a:p>
            <a:pPr indent="-364172" lvl="0" marL="457200" rtl="0" algn="l">
              <a:lnSpc>
                <a:spcPct val="150000"/>
              </a:lnSpc>
              <a:spcBef>
                <a:spcPts val="900"/>
              </a:spcBef>
              <a:spcAft>
                <a:spcPts val="0"/>
              </a:spcAft>
              <a:buSzPct val="100000"/>
              <a:buAutoNum type="romanUcPeriod"/>
            </a:pPr>
            <a:r>
              <a:rPr lang="en-US" sz="2308">
                <a:latin typeface="Century Gothic"/>
                <a:ea typeface="Century Gothic"/>
                <a:cs typeface="Century Gothic"/>
                <a:sym typeface="Century Gothic"/>
              </a:rPr>
              <a:t>Introduction</a:t>
            </a:r>
            <a:endParaRPr sz="2308">
              <a:latin typeface="Century Gothic"/>
              <a:ea typeface="Century Gothic"/>
              <a:cs typeface="Century Gothic"/>
              <a:sym typeface="Century Gothic"/>
            </a:endParaRPr>
          </a:p>
          <a:p>
            <a:pPr indent="-364172" lvl="0" marL="457200" rtl="0" algn="l">
              <a:lnSpc>
                <a:spcPct val="150000"/>
              </a:lnSpc>
              <a:spcBef>
                <a:spcPts val="0"/>
              </a:spcBef>
              <a:spcAft>
                <a:spcPts val="0"/>
              </a:spcAft>
              <a:buSzPct val="100000"/>
              <a:buAutoNum type="romanUcPeriod"/>
            </a:pPr>
            <a:r>
              <a:rPr lang="en-US" sz="2308">
                <a:latin typeface="Century Gothic"/>
                <a:ea typeface="Century Gothic"/>
                <a:cs typeface="Century Gothic"/>
                <a:sym typeface="Century Gothic"/>
              </a:rPr>
              <a:t>Problem statement</a:t>
            </a:r>
            <a:endParaRPr sz="2308">
              <a:latin typeface="Century Gothic"/>
              <a:ea typeface="Century Gothic"/>
              <a:cs typeface="Century Gothic"/>
              <a:sym typeface="Century Gothic"/>
            </a:endParaRPr>
          </a:p>
          <a:p>
            <a:pPr indent="-364172" lvl="0" marL="457200" rtl="0" algn="l">
              <a:lnSpc>
                <a:spcPct val="150000"/>
              </a:lnSpc>
              <a:spcBef>
                <a:spcPts val="0"/>
              </a:spcBef>
              <a:spcAft>
                <a:spcPts val="0"/>
              </a:spcAft>
              <a:buSzPct val="100000"/>
              <a:buAutoNum type="romanUcPeriod"/>
            </a:pPr>
            <a:r>
              <a:rPr lang="en-US" sz="2308">
                <a:latin typeface="Century Gothic"/>
                <a:ea typeface="Century Gothic"/>
                <a:cs typeface="Century Gothic"/>
                <a:sym typeface="Century Gothic"/>
              </a:rPr>
              <a:t>Literature review</a:t>
            </a:r>
            <a:endParaRPr sz="2308">
              <a:latin typeface="Century Gothic"/>
              <a:ea typeface="Century Gothic"/>
              <a:cs typeface="Century Gothic"/>
              <a:sym typeface="Century Gothic"/>
            </a:endParaRPr>
          </a:p>
          <a:p>
            <a:pPr indent="-364172" lvl="0" marL="457200" rtl="0" algn="l">
              <a:lnSpc>
                <a:spcPct val="150000"/>
              </a:lnSpc>
              <a:spcBef>
                <a:spcPts val="0"/>
              </a:spcBef>
              <a:spcAft>
                <a:spcPts val="0"/>
              </a:spcAft>
              <a:buSzPct val="100000"/>
              <a:buFont typeface="Century Gothic"/>
              <a:buAutoNum type="romanUcPeriod"/>
            </a:pPr>
            <a:r>
              <a:rPr lang="en-US" sz="2308">
                <a:latin typeface="Century Gothic"/>
                <a:ea typeface="Century Gothic"/>
                <a:cs typeface="Century Gothic"/>
                <a:sym typeface="Century Gothic"/>
              </a:rPr>
              <a:t>Gaps Identified</a:t>
            </a:r>
            <a:endParaRPr sz="2308">
              <a:latin typeface="Century Gothic"/>
              <a:ea typeface="Century Gothic"/>
              <a:cs typeface="Century Gothic"/>
              <a:sym typeface="Century Gothic"/>
            </a:endParaRPr>
          </a:p>
          <a:p>
            <a:pPr indent="-364172" lvl="0" marL="457200" rtl="0" algn="l">
              <a:lnSpc>
                <a:spcPct val="150000"/>
              </a:lnSpc>
              <a:spcBef>
                <a:spcPts val="0"/>
              </a:spcBef>
              <a:spcAft>
                <a:spcPts val="0"/>
              </a:spcAft>
              <a:buSzPct val="100000"/>
              <a:buAutoNum type="romanUcPeriod"/>
            </a:pPr>
            <a:r>
              <a:rPr lang="en-US" sz="2308">
                <a:latin typeface="Century Gothic"/>
                <a:ea typeface="Century Gothic"/>
                <a:cs typeface="Century Gothic"/>
                <a:sym typeface="Century Gothic"/>
              </a:rPr>
              <a:t>Proposed plan</a:t>
            </a:r>
            <a:endParaRPr sz="2308">
              <a:latin typeface="Century Gothic"/>
              <a:ea typeface="Century Gothic"/>
              <a:cs typeface="Century Gothic"/>
              <a:sym typeface="Century Gothic"/>
            </a:endParaRPr>
          </a:p>
          <a:p>
            <a:pPr indent="-364172" lvl="0" marL="457200" rtl="0" algn="l">
              <a:lnSpc>
                <a:spcPct val="150000"/>
              </a:lnSpc>
              <a:spcBef>
                <a:spcPts val="0"/>
              </a:spcBef>
              <a:spcAft>
                <a:spcPts val="0"/>
              </a:spcAft>
              <a:buSzPct val="100000"/>
              <a:buFont typeface="Century Gothic"/>
              <a:buAutoNum type="romanUcPeriod"/>
            </a:pPr>
            <a:r>
              <a:rPr lang="en-US" sz="2308">
                <a:latin typeface="Century Gothic"/>
                <a:ea typeface="Century Gothic"/>
                <a:cs typeface="Century Gothic"/>
                <a:sym typeface="Century Gothic"/>
              </a:rPr>
              <a:t>Methodology</a:t>
            </a:r>
            <a:endParaRPr sz="2308">
              <a:latin typeface="Century Gothic"/>
              <a:ea typeface="Century Gothic"/>
              <a:cs typeface="Century Gothic"/>
              <a:sym typeface="Century Gothic"/>
            </a:endParaRPr>
          </a:p>
          <a:p>
            <a:pPr indent="-364172" lvl="0" marL="457200" rtl="0" algn="l">
              <a:lnSpc>
                <a:spcPct val="150000"/>
              </a:lnSpc>
              <a:spcBef>
                <a:spcPts val="0"/>
              </a:spcBef>
              <a:spcAft>
                <a:spcPts val="0"/>
              </a:spcAft>
              <a:buSzPct val="100000"/>
              <a:buAutoNum type="romanUcPeriod"/>
            </a:pPr>
            <a:r>
              <a:rPr lang="en-US" sz="2308">
                <a:latin typeface="Century Gothic"/>
                <a:ea typeface="Century Gothic"/>
                <a:cs typeface="Century Gothic"/>
                <a:sym typeface="Century Gothic"/>
              </a:rPr>
              <a:t>Block diagram</a:t>
            </a:r>
            <a:endParaRPr sz="2308">
              <a:latin typeface="Century Gothic"/>
              <a:ea typeface="Century Gothic"/>
              <a:cs typeface="Century Gothic"/>
              <a:sym typeface="Century Gothic"/>
            </a:endParaRPr>
          </a:p>
          <a:p>
            <a:pPr indent="-364172" lvl="0" marL="457200" rtl="0" algn="l">
              <a:lnSpc>
                <a:spcPct val="150000"/>
              </a:lnSpc>
              <a:spcBef>
                <a:spcPts val="0"/>
              </a:spcBef>
              <a:spcAft>
                <a:spcPts val="0"/>
              </a:spcAft>
              <a:buSzPct val="100000"/>
              <a:buAutoNum type="romanUcPeriod"/>
            </a:pPr>
            <a:r>
              <a:rPr lang="en-US" sz="2308">
                <a:latin typeface="Century Gothic"/>
                <a:ea typeface="Century Gothic"/>
                <a:cs typeface="Century Gothic"/>
                <a:sym typeface="Century Gothic"/>
              </a:rPr>
              <a:t>Screenshots</a:t>
            </a:r>
            <a:endParaRPr sz="2308">
              <a:latin typeface="Century Gothic"/>
              <a:ea typeface="Century Gothic"/>
              <a:cs typeface="Century Gothic"/>
              <a:sym typeface="Century Gothic"/>
            </a:endParaRPr>
          </a:p>
          <a:p>
            <a:pPr indent="-364172" lvl="0" marL="457200" rtl="0" algn="l">
              <a:lnSpc>
                <a:spcPct val="150000"/>
              </a:lnSpc>
              <a:spcBef>
                <a:spcPts val="0"/>
              </a:spcBef>
              <a:spcAft>
                <a:spcPts val="0"/>
              </a:spcAft>
              <a:buSzPct val="100000"/>
              <a:buAutoNum type="romanUcPeriod"/>
            </a:pPr>
            <a:r>
              <a:rPr lang="en-US" sz="2308">
                <a:latin typeface="Century Gothic"/>
                <a:ea typeface="Century Gothic"/>
                <a:cs typeface="Century Gothic"/>
                <a:sym typeface="Century Gothic"/>
              </a:rPr>
              <a:t>Future enhancements</a:t>
            </a:r>
            <a:endParaRPr sz="2308">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7"/>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4000"/>
              <a:buFont typeface="Avenir"/>
              <a:buNone/>
            </a:pPr>
            <a:r>
              <a:rPr b="1" lang="en-US">
                <a:solidFill>
                  <a:srgbClr val="0942A1"/>
                </a:solidFill>
                <a:latin typeface="Century Gothic"/>
                <a:ea typeface="Century Gothic"/>
                <a:cs typeface="Century Gothic"/>
                <a:sym typeface="Century Gothic"/>
              </a:rPr>
              <a:t>INTRODUCTION</a:t>
            </a:r>
            <a:endParaRPr b="1">
              <a:solidFill>
                <a:srgbClr val="0942A1"/>
              </a:solidFill>
              <a:latin typeface="Century Gothic"/>
              <a:ea typeface="Century Gothic"/>
              <a:cs typeface="Century Gothic"/>
              <a:sym typeface="Century Gothic"/>
            </a:endParaRPr>
          </a:p>
        </p:txBody>
      </p:sp>
      <p:sp>
        <p:nvSpPr>
          <p:cNvPr id="151" name="Google Shape;151;p17"/>
          <p:cNvSpPr txBox="1"/>
          <p:nvPr>
            <p:ph idx="1" type="body"/>
          </p:nvPr>
        </p:nvSpPr>
        <p:spPr>
          <a:xfrm>
            <a:off x="1066800" y="2103125"/>
            <a:ext cx="10058400" cy="40905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900"/>
              </a:spcBef>
              <a:spcAft>
                <a:spcPts val="0"/>
              </a:spcAft>
              <a:buNone/>
            </a:pPr>
            <a:r>
              <a:rPr lang="en-US" sz="2000">
                <a:latin typeface="Century Gothic"/>
                <a:ea typeface="Century Gothic"/>
                <a:cs typeface="Century Gothic"/>
                <a:sym typeface="Century Gothic"/>
              </a:rPr>
              <a:t>I</a:t>
            </a:r>
            <a:r>
              <a:rPr lang="en-US" sz="2000">
                <a:latin typeface="Century Gothic"/>
                <a:ea typeface="Century Gothic"/>
                <a:cs typeface="Century Gothic"/>
                <a:sym typeface="Century Gothic"/>
              </a:rPr>
              <a:t>n today’s selfie-driven culture, traditional methods which require manual input often miss genuine smiles or create awkward poses. This project utilizes OpenCV and Haar Cascade classifiers to continuously monitor facial expressions in real-time, and automatically capture images when a smile is detected, allowing genuine emotions to be captured on camera.</a:t>
            </a:r>
            <a:endParaRPr sz="2000">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8"/>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SzPts val="1800"/>
              <a:buNone/>
            </a:pPr>
            <a:r>
              <a:rPr b="1" lang="en-US">
                <a:solidFill>
                  <a:srgbClr val="0942A1"/>
                </a:solidFill>
                <a:latin typeface="Century Gothic"/>
                <a:ea typeface="Century Gothic"/>
                <a:cs typeface="Century Gothic"/>
                <a:sym typeface="Century Gothic"/>
              </a:rPr>
              <a:t>PROBLEM STATEMENT</a:t>
            </a:r>
            <a:endParaRPr b="1">
              <a:solidFill>
                <a:srgbClr val="0942A1"/>
              </a:solidFill>
              <a:latin typeface="Century Gothic"/>
              <a:ea typeface="Century Gothic"/>
              <a:cs typeface="Century Gothic"/>
              <a:sym typeface="Century Gothic"/>
            </a:endParaRPr>
          </a:p>
        </p:txBody>
      </p:sp>
      <p:sp>
        <p:nvSpPr>
          <p:cNvPr id="158" name="Google Shape;158;p18"/>
          <p:cNvSpPr txBox="1"/>
          <p:nvPr>
            <p:ph idx="1" type="body"/>
          </p:nvPr>
        </p:nvSpPr>
        <p:spPr>
          <a:xfrm>
            <a:off x="1066800" y="2103120"/>
            <a:ext cx="10058400" cy="3849600"/>
          </a:xfrm>
          <a:prstGeom prst="rect">
            <a:avLst/>
          </a:prstGeom>
          <a:noFill/>
          <a:ln>
            <a:noFill/>
          </a:ln>
        </p:spPr>
        <p:txBody>
          <a:bodyPr anchorCtr="0" anchor="t" bIns="45700" lIns="91425" spcFirstLastPara="1" rIns="91425" wrap="square" tIns="45700">
            <a:normAutofit/>
          </a:bodyPr>
          <a:lstStyle/>
          <a:p>
            <a:pPr indent="0" lvl="0" marL="0" rtl="0" algn="l">
              <a:lnSpc>
                <a:spcPct val="110000"/>
              </a:lnSpc>
              <a:spcBef>
                <a:spcPts val="900"/>
              </a:spcBef>
              <a:spcAft>
                <a:spcPts val="0"/>
              </a:spcAft>
              <a:buNone/>
            </a:pPr>
            <a:r>
              <a:rPr lang="en-US" sz="2000">
                <a:latin typeface="Century Gothic"/>
                <a:ea typeface="Century Gothic"/>
                <a:cs typeface="Century Gothic"/>
                <a:sym typeface="Century Gothic"/>
              </a:rPr>
              <a:t>This project aims to design an innovative, interactive system using OpenCV to enhance user engagement by developing a hands-free way to take selfies. By automating image capture through real-time smile detection, the system provides a seamless, efficient, and enjoyable user experience that captures genuine moments effortlessly.</a:t>
            </a:r>
            <a:endParaRPr sz="2000">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9"/>
          <p:cNvSpPr txBox="1"/>
          <p:nvPr>
            <p:ph type="title"/>
          </p:nvPr>
        </p:nvSpPr>
        <p:spPr>
          <a:xfrm>
            <a:off x="1066800" y="642594"/>
            <a:ext cx="10058400" cy="13716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262626"/>
              </a:buClr>
              <a:buSzPts val="4000"/>
              <a:buFont typeface="Avenir"/>
              <a:buNone/>
            </a:pPr>
            <a:r>
              <a:rPr b="1" lang="en-US">
                <a:solidFill>
                  <a:srgbClr val="0942A1"/>
                </a:solidFill>
                <a:latin typeface="Century Gothic"/>
                <a:ea typeface="Century Gothic"/>
                <a:cs typeface="Century Gothic"/>
                <a:sym typeface="Century Gothic"/>
              </a:rPr>
              <a:t>LITERATURE REVIEW</a:t>
            </a:r>
            <a:endParaRPr b="1">
              <a:solidFill>
                <a:srgbClr val="0942A1"/>
              </a:solidFill>
              <a:latin typeface="Century Gothic"/>
              <a:ea typeface="Century Gothic"/>
              <a:cs typeface="Century Gothic"/>
              <a:sym typeface="Century Gothic"/>
            </a:endParaRPr>
          </a:p>
        </p:txBody>
      </p:sp>
      <p:graphicFrame>
        <p:nvGraphicFramePr>
          <p:cNvPr id="164" name="Google Shape;164;p19"/>
          <p:cNvGraphicFramePr/>
          <p:nvPr/>
        </p:nvGraphicFramePr>
        <p:xfrm>
          <a:off x="890138" y="2106363"/>
          <a:ext cx="3000000" cy="3000000"/>
        </p:xfrm>
        <a:graphic>
          <a:graphicData uri="http://schemas.openxmlformats.org/drawingml/2006/table">
            <a:tbl>
              <a:tblPr bandRow="1" firstRow="1">
                <a:noFill/>
                <a:tableStyleId>{95A13F9A-3060-4657-B32A-6FF5ED6E1852}</a:tableStyleId>
              </a:tblPr>
              <a:tblGrid>
                <a:gridCol w="2514600"/>
                <a:gridCol w="2514600"/>
                <a:gridCol w="2514600"/>
                <a:gridCol w="2867925"/>
              </a:tblGrid>
              <a:tr h="489750">
                <a:tc>
                  <a:txBody>
                    <a:bodyPr/>
                    <a:lstStyle/>
                    <a:p>
                      <a:pPr indent="0" lvl="0" marL="0" marR="0" rtl="0" algn="ctr">
                        <a:spcBef>
                          <a:spcPts val="0"/>
                        </a:spcBef>
                        <a:spcAft>
                          <a:spcPts val="0"/>
                        </a:spcAft>
                        <a:buNone/>
                      </a:pPr>
                      <a:r>
                        <a:rPr lang="en-US" sz="2300" u="none" cap="none" strike="noStrike">
                          <a:latin typeface="Century Gothic"/>
                          <a:ea typeface="Century Gothic"/>
                          <a:cs typeface="Century Gothic"/>
                          <a:sym typeface="Century Gothic"/>
                        </a:rPr>
                        <a:t>Title</a:t>
                      </a:r>
                      <a:endParaRPr sz="2300" u="none" cap="none" strike="noStrike">
                        <a:latin typeface="Century Gothic"/>
                        <a:ea typeface="Century Gothic"/>
                        <a:cs typeface="Century Gothic"/>
                        <a:sym typeface="Century Gothic"/>
                      </a:endParaRPr>
                    </a:p>
                  </a:txBody>
                  <a:tcPr marT="45725" marB="45725" marR="91450" marL="91450">
                    <a:solidFill>
                      <a:srgbClr val="262626"/>
                    </a:solidFill>
                  </a:tcPr>
                </a:tc>
                <a:tc>
                  <a:txBody>
                    <a:bodyPr/>
                    <a:lstStyle/>
                    <a:p>
                      <a:pPr indent="0" lvl="0" marL="0" marR="0" rtl="0" algn="ctr">
                        <a:spcBef>
                          <a:spcPts val="0"/>
                        </a:spcBef>
                        <a:spcAft>
                          <a:spcPts val="0"/>
                        </a:spcAft>
                        <a:buNone/>
                      </a:pPr>
                      <a:r>
                        <a:rPr lang="en-US" sz="2300" u="none" cap="none" strike="noStrike">
                          <a:latin typeface="Century Gothic"/>
                          <a:ea typeface="Century Gothic"/>
                          <a:cs typeface="Century Gothic"/>
                          <a:sym typeface="Century Gothic"/>
                        </a:rPr>
                        <a:t>Author</a:t>
                      </a:r>
                      <a:endParaRPr sz="2300" u="none" cap="none" strike="noStrike">
                        <a:latin typeface="Century Gothic"/>
                        <a:ea typeface="Century Gothic"/>
                        <a:cs typeface="Century Gothic"/>
                        <a:sym typeface="Century Gothic"/>
                      </a:endParaRPr>
                    </a:p>
                  </a:txBody>
                  <a:tcPr marT="45725" marB="45725" marR="91450" marL="91450">
                    <a:solidFill>
                      <a:srgbClr val="262626"/>
                    </a:solidFill>
                  </a:tcPr>
                </a:tc>
                <a:tc>
                  <a:txBody>
                    <a:bodyPr/>
                    <a:lstStyle/>
                    <a:p>
                      <a:pPr indent="0" lvl="0" marL="0" marR="0" rtl="0" algn="ctr">
                        <a:spcBef>
                          <a:spcPts val="0"/>
                        </a:spcBef>
                        <a:spcAft>
                          <a:spcPts val="0"/>
                        </a:spcAft>
                        <a:buNone/>
                      </a:pPr>
                      <a:r>
                        <a:rPr lang="en-US" sz="2300" u="none" cap="none" strike="noStrike">
                          <a:latin typeface="Century Gothic"/>
                          <a:ea typeface="Century Gothic"/>
                          <a:cs typeface="Century Gothic"/>
                          <a:sym typeface="Century Gothic"/>
                        </a:rPr>
                        <a:t>Published</a:t>
                      </a:r>
                      <a:endParaRPr sz="2300" u="none" cap="none" strike="noStrike">
                        <a:latin typeface="Century Gothic"/>
                        <a:ea typeface="Century Gothic"/>
                        <a:cs typeface="Century Gothic"/>
                        <a:sym typeface="Century Gothic"/>
                      </a:endParaRPr>
                    </a:p>
                  </a:txBody>
                  <a:tcPr marT="45725" marB="45725" marR="91450" marL="91450">
                    <a:solidFill>
                      <a:srgbClr val="262626"/>
                    </a:solidFill>
                  </a:tcPr>
                </a:tc>
                <a:tc>
                  <a:txBody>
                    <a:bodyPr/>
                    <a:lstStyle/>
                    <a:p>
                      <a:pPr indent="0" lvl="0" marL="0" marR="0" rtl="0" algn="ctr">
                        <a:spcBef>
                          <a:spcPts val="0"/>
                        </a:spcBef>
                        <a:spcAft>
                          <a:spcPts val="0"/>
                        </a:spcAft>
                        <a:buNone/>
                      </a:pPr>
                      <a:r>
                        <a:rPr lang="en-US" sz="2300">
                          <a:latin typeface="Century Gothic"/>
                          <a:ea typeface="Century Gothic"/>
                          <a:cs typeface="Century Gothic"/>
                          <a:sym typeface="Century Gothic"/>
                        </a:rPr>
                        <a:t>Source</a:t>
                      </a:r>
                      <a:endParaRPr sz="2300" u="none" cap="none" strike="noStrike">
                        <a:latin typeface="Century Gothic"/>
                        <a:ea typeface="Century Gothic"/>
                        <a:cs typeface="Century Gothic"/>
                        <a:sym typeface="Century Gothic"/>
                      </a:endParaRPr>
                    </a:p>
                  </a:txBody>
                  <a:tcPr marT="45725" marB="45725" marR="91450" marL="91450">
                    <a:solidFill>
                      <a:srgbClr val="262626"/>
                    </a:solidFill>
                  </a:tcPr>
                </a:tc>
              </a:tr>
              <a:tr h="1489125">
                <a:tc>
                  <a:txBody>
                    <a:bodyPr/>
                    <a:lstStyle/>
                    <a:p>
                      <a:pPr indent="0" lvl="0" marL="0" marR="0" rtl="0" algn="ctr">
                        <a:lnSpc>
                          <a:spcPct val="100000"/>
                        </a:lnSpc>
                        <a:spcBef>
                          <a:spcPts val="0"/>
                        </a:spcBef>
                        <a:spcAft>
                          <a:spcPts val="0"/>
                        </a:spcAft>
                        <a:buClr>
                          <a:schemeClr val="dk1"/>
                        </a:buClr>
                        <a:buSzPts val="1800"/>
                        <a:buFont typeface="Avenir"/>
                        <a:buNone/>
                      </a:pPr>
                      <a:r>
                        <a:rPr i="0" lang="en-US" sz="1800" u="none" cap="none" strike="noStrike">
                          <a:solidFill>
                            <a:schemeClr val="dk1"/>
                          </a:solidFill>
                          <a:latin typeface="Century Gothic"/>
                          <a:ea typeface="Century Gothic"/>
                          <a:cs typeface="Century Gothic"/>
                          <a:sym typeface="Century Gothic"/>
                        </a:rPr>
                        <a:t>Self-Portraits Taken Automatically by Detecting Smiles</a:t>
                      </a:r>
                      <a:endParaRPr sz="1800">
                        <a:latin typeface="Century Gothic"/>
                        <a:ea typeface="Century Gothic"/>
                        <a:cs typeface="Century Gothic"/>
                        <a:sym typeface="Century Gothic"/>
                      </a:endParaRPr>
                    </a:p>
                  </a:txBody>
                  <a:tcPr marT="45725" marB="45725" marR="91450" marL="91450">
                    <a:solidFill>
                      <a:srgbClr val="E9F0F5"/>
                    </a:solidFill>
                  </a:tcPr>
                </a:tc>
                <a:tc>
                  <a:txBody>
                    <a:bodyPr/>
                    <a:lstStyle/>
                    <a:p>
                      <a:pPr indent="0" lvl="0" marL="0" marR="0" rtl="0" algn="ctr">
                        <a:spcBef>
                          <a:spcPts val="0"/>
                        </a:spcBef>
                        <a:spcAft>
                          <a:spcPts val="0"/>
                        </a:spcAft>
                        <a:buNone/>
                      </a:pPr>
                      <a:r>
                        <a:rPr lang="en-US" sz="1800" u="none" cap="none" strike="noStrike">
                          <a:solidFill>
                            <a:schemeClr val="dk1"/>
                          </a:solidFill>
                          <a:latin typeface="Century Gothic"/>
                          <a:ea typeface="Century Gothic"/>
                          <a:cs typeface="Century Gothic"/>
                          <a:sym typeface="Century Gothic"/>
                        </a:rPr>
                        <a:t>R. Regin, S. Sai Vishaal, S. Vishal, Shyam Bakkiyaraj, S. Suman Rajest.</a:t>
                      </a:r>
                      <a:endParaRPr sz="1800" u="none" cap="none" strike="noStrike">
                        <a:latin typeface="Century Gothic"/>
                        <a:ea typeface="Century Gothic"/>
                        <a:cs typeface="Century Gothic"/>
                        <a:sym typeface="Century Gothic"/>
                      </a:endParaRPr>
                    </a:p>
                  </a:txBody>
                  <a:tcPr marT="45725" marB="45725" marR="91450" marL="91450">
                    <a:solidFill>
                      <a:srgbClr val="E9F0F5"/>
                    </a:solidFill>
                  </a:tcPr>
                </a:tc>
                <a:tc>
                  <a:txBody>
                    <a:bodyPr/>
                    <a:lstStyle/>
                    <a:p>
                      <a:pPr indent="0" lvl="0" marL="0" marR="0" rtl="0" algn="ctr">
                        <a:spcBef>
                          <a:spcPts val="0"/>
                        </a:spcBef>
                        <a:spcAft>
                          <a:spcPts val="0"/>
                        </a:spcAft>
                        <a:buNone/>
                      </a:pPr>
                      <a:r>
                        <a:rPr lang="en-US" sz="1800" u="none" cap="none" strike="noStrike">
                          <a:latin typeface="Century Gothic"/>
                          <a:ea typeface="Century Gothic"/>
                          <a:cs typeface="Century Gothic"/>
                          <a:sym typeface="Century Gothic"/>
                        </a:rPr>
                        <a:t>2024</a:t>
                      </a:r>
                      <a:endParaRPr sz="1800" u="none" cap="none" strike="noStrike">
                        <a:latin typeface="Century Gothic"/>
                        <a:ea typeface="Century Gothic"/>
                        <a:cs typeface="Century Gothic"/>
                        <a:sym typeface="Century Gothic"/>
                      </a:endParaRPr>
                    </a:p>
                  </a:txBody>
                  <a:tcPr marT="45725" marB="45725" marR="91450" marL="91450">
                    <a:solidFill>
                      <a:srgbClr val="E9F0F5"/>
                    </a:solidFill>
                  </a:tcPr>
                </a:tc>
                <a:tc>
                  <a:txBody>
                    <a:bodyPr/>
                    <a:lstStyle/>
                    <a:p>
                      <a:pPr indent="0" lvl="0" marL="0" marR="0" rtl="0" algn="ctr">
                        <a:spcBef>
                          <a:spcPts val="0"/>
                        </a:spcBef>
                        <a:spcAft>
                          <a:spcPts val="0"/>
                        </a:spcAft>
                        <a:buNone/>
                      </a:pPr>
                      <a:r>
                        <a:rPr lang="en-US" sz="1800">
                          <a:latin typeface="Century Gothic"/>
                          <a:ea typeface="Century Gothic"/>
                          <a:cs typeface="Century Gothic"/>
                          <a:sym typeface="Century Gothic"/>
                        </a:rPr>
                        <a:t>Information Horizons: AMERICAN Journal of Library and Information Science Innovation </a:t>
                      </a:r>
                      <a:endParaRPr sz="1800" u="none" cap="none" strike="noStrike">
                        <a:latin typeface="Century Gothic"/>
                        <a:ea typeface="Century Gothic"/>
                        <a:cs typeface="Century Gothic"/>
                        <a:sym typeface="Century Gothic"/>
                      </a:endParaRPr>
                    </a:p>
                  </a:txBody>
                  <a:tcPr marT="45725" marB="45725" marR="91450" marL="91450">
                    <a:solidFill>
                      <a:srgbClr val="E9F0F5"/>
                    </a:solidFill>
                  </a:tcPr>
                </a:tc>
              </a:tr>
              <a:tr h="1675675">
                <a:tc>
                  <a:txBody>
                    <a:bodyPr/>
                    <a:lstStyle/>
                    <a:p>
                      <a:pPr indent="0" lvl="0" marL="0" marR="0" rtl="0" algn="ctr">
                        <a:lnSpc>
                          <a:spcPct val="100000"/>
                        </a:lnSpc>
                        <a:spcBef>
                          <a:spcPts val="0"/>
                        </a:spcBef>
                        <a:spcAft>
                          <a:spcPts val="0"/>
                        </a:spcAft>
                        <a:buClr>
                          <a:schemeClr val="dk1"/>
                        </a:buClr>
                        <a:buSzPts val="1800"/>
                        <a:buFont typeface="Avenir"/>
                        <a:buNone/>
                      </a:pPr>
                      <a:r>
                        <a:rPr lang="en-US" sz="1800" u="none" cap="none" strike="noStrike">
                          <a:latin typeface="Century Gothic"/>
                          <a:ea typeface="Century Gothic"/>
                          <a:cs typeface="Century Gothic"/>
                          <a:sym typeface="Century Gothic"/>
                        </a:rPr>
                        <a:t>Review on Smile Detection</a:t>
                      </a:r>
                      <a:endParaRPr sz="1800">
                        <a:latin typeface="Century Gothic"/>
                        <a:ea typeface="Century Gothic"/>
                        <a:cs typeface="Century Gothic"/>
                        <a:sym typeface="Century Gothic"/>
                      </a:endParaRPr>
                    </a:p>
                    <a:p>
                      <a:pPr indent="0" lvl="0" marL="0" marR="0" rtl="0" algn="ctr">
                        <a:lnSpc>
                          <a:spcPct val="100000"/>
                        </a:lnSpc>
                        <a:spcBef>
                          <a:spcPts val="0"/>
                        </a:spcBef>
                        <a:spcAft>
                          <a:spcPts val="0"/>
                        </a:spcAft>
                        <a:buClr>
                          <a:schemeClr val="dk1"/>
                        </a:buClr>
                        <a:buSzPts val="1800"/>
                        <a:buFont typeface="Avenir"/>
                        <a:buNone/>
                      </a:pPr>
                      <a:r>
                        <a:t/>
                      </a:r>
                      <a:endParaRPr i="0" sz="1800" u="none" cap="none" strike="noStrike">
                        <a:solidFill>
                          <a:schemeClr val="dk1"/>
                        </a:solidFill>
                        <a:latin typeface="Century Gothic"/>
                        <a:ea typeface="Century Gothic"/>
                        <a:cs typeface="Century Gothic"/>
                        <a:sym typeface="Century Gothic"/>
                      </a:endParaRPr>
                    </a:p>
                  </a:txBody>
                  <a:tcPr marT="45725" marB="45725" marR="91450" marL="91450">
                    <a:solidFill>
                      <a:srgbClr val="D3E1EC"/>
                    </a:solidFill>
                  </a:tcPr>
                </a:tc>
                <a:tc>
                  <a:txBody>
                    <a:bodyPr/>
                    <a:lstStyle/>
                    <a:p>
                      <a:pPr indent="0" lvl="0" marL="0" marR="0" rtl="0" algn="ctr">
                        <a:lnSpc>
                          <a:spcPct val="100000"/>
                        </a:lnSpc>
                        <a:spcBef>
                          <a:spcPts val="0"/>
                        </a:spcBef>
                        <a:spcAft>
                          <a:spcPts val="0"/>
                        </a:spcAft>
                        <a:buClr>
                          <a:schemeClr val="dk1"/>
                        </a:buClr>
                        <a:buSzPts val="1800"/>
                        <a:buFont typeface="Avenir"/>
                        <a:buNone/>
                      </a:pPr>
                      <a:r>
                        <a:rPr lang="en-US" sz="1800" u="none" cap="none" strike="noStrike">
                          <a:latin typeface="Century Gothic"/>
                          <a:ea typeface="Century Gothic"/>
                          <a:cs typeface="Century Gothic"/>
                          <a:sym typeface="Century Gothic"/>
                        </a:rPr>
                        <a:t>Anurag Goswami, Ganjigunta Ramakrishna, Dr. Rajni Sethi</a:t>
                      </a:r>
                      <a:endParaRPr sz="1800">
                        <a:latin typeface="Century Gothic"/>
                        <a:ea typeface="Century Gothic"/>
                        <a:cs typeface="Century Gothic"/>
                        <a:sym typeface="Century Gothic"/>
                      </a:endParaRPr>
                    </a:p>
                    <a:p>
                      <a:pPr indent="0" lvl="0" marL="0" marR="0" rtl="0" algn="ctr">
                        <a:spcBef>
                          <a:spcPts val="0"/>
                        </a:spcBef>
                        <a:spcAft>
                          <a:spcPts val="0"/>
                        </a:spcAft>
                        <a:buNone/>
                      </a:pPr>
                      <a:r>
                        <a:t/>
                      </a:r>
                      <a:endParaRPr sz="1800" u="none" cap="none" strike="noStrike">
                        <a:latin typeface="Century Gothic"/>
                        <a:ea typeface="Century Gothic"/>
                        <a:cs typeface="Century Gothic"/>
                        <a:sym typeface="Century Gothic"/>
                      </a:endParaRPr>
                    </a:p>
                  </a:txBody>
                  <a:tcPr marT="45725" marB="45725" marR="91450" marL="91450">
                    <a:solidFill>
                      <a:srgbClr val="D3E1EC"/>
                    </a:solidFill>
                  </a:tcPr>
                </a:tc>
                <a:tc>
                  <a:txBody>
                    <a:bodyPr/>
                    <a:lstStyle/>
                    <a:p>
                      <a:pPr indent="0" lvl="0" marL="0" marR="0" rtl="0" algn="ctr">
                        <a:spcBef>
                          <a:spcPts val="0"/>
                        </a:spcBef>
                        <a:spcAft>
                          <a:spcPts val="0"/>
                        </a:spcAft>
                        <a:buNone/>
                      </a:pPr>
                      <a:r>
                        <a:rPr lang="en-US" sz="1800" u="none" cap="none" strike="noStrike">
                          <a:latin typeface="Century Gothic"/>
                          <a:ea typeface="Century Gothic"/>
                          <a:cs typeface="Century Gothic"/>
                          <a:sym typeface="Century Gothic"/>
                        </a:rPr>
                        <a:t>2021</a:t>
                      </a:r>
                      <a:endParaRPr sz="1800" u="none" cap="none" strike="noStrike">
                        <a:latin typeface="Century Gothic"/>
                        <a:ea typeface="Century Gothic"/>
                        <a:cs typeface="Century Gothic"/>
                        <a:sym typeface="Century Gothic"/>
                      </a:endParaRPr>
                    </a:p>
                  </a:txBody>
                  <a:tcPr marT="45725" marB="45725" marR="91450" marL="91450">
                    <a:solidFill>
                      <a:srgbClr val="D3E1EC"/>
                    </a:solidFill>
                  </a:tcPr>
                </a:tc>
                <a:tc>
                  <a:txBody>
                    <a:bodyPr/>
                    <a:lstStyle/>
                    <a:p>
                      <a:pPr indent="0" lvl="0" marL="0" marR="0" rtl="0" algn="ctr">
                        <a:spcBef>
                          <a:spcPts val="0"/>
                        </a:spcBef>
                        <a:spcAft>
                          <a:spcPts val="0"/>
                        </a:spcAft>
                        <a:buNone/>
                      </a:pPr>
                      <a:r>
                        <a:rPr lang="en-US" sz="1800">
                          <a:latin typeface="Century Gothic"/>
                          <a:ea typeface="Century Gothic"/>
                          <a:cs typeface="Century Gothic"/>
                          <a:sym typeface="Century Gothic"/>
                        </a:rPr>
                        <a:t>International Journal of Scientific Research in Computer Science, Engineering and Information Technology</a:t>
                      </a:r>
                      <a:endParaRPr sz="1800" u="none" cap="none" strike="noStrike">
                        <a:latin typeface="Century Gothic"/>
                        <a:ea typeface="Century Gothic"/>
                        <a:cs typeface="Century Gothic"/>
                        <a:sym typeface="Century Gothic"/>
                      </a:endParaRPr>
                    </a:p>
                  </a:txBody>
                  <a:tcPr marT="45725" marB="45725" marR="91450" marL="91450">
                    <a:solidFill>
                      <a:srgbClr val="D3E1EC"/>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0"/>
          <p:cNvSpPr txBox="1"/>
          <p:nvPr>
            <p:ph type="title"/>
          </p:nvPr>
        </p:nvSpPr>
        <p:spPr>
          <a:xfrm>
            <a:off x="1066800" y="642594"/>
            <a:ext cx="10058400" cy="13716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a:solidFill>
                  <a:srgbClr val="0942A1"/>
                </a:solidFill>
                <a:latin typeface="Century Gothic"/>
                <a:ea typeface="Century Gothic"/>
                <a:cs typeface="Century Gothic"/>
                <a:sym typeface="Century Gothic"/>
              </a:rPr>
              <a:t>GAPS IDENTIFIED</a:t>
            </a:r>
            <a:endParaRPr b="1">
              <a:solidFill>
                <a:srgbClr val="0942A1"/>
              </a:solidFill>
              <a:latin typeface="Century Gothic"/>
              <a:ea typeface="Century Gothic"/>
              <a:cs typeface="Century Gothic"/>
              <a:sym typeface="Century Gothic"/>
            </a:endParaRPr>
          </a:p>
        </p:txBody>
      </p:sp>
      <p:sp>
        <p:nvSpPr>
          <p:cNvPr id="171" name="Google Shape;171;p20"/>
          <p:cNvSpPr txBox="1"/>
          <p:nvPr>
            <p:ph idx="1" type="body"/>
          </p:nvPr>
        </p:nvSpPr>
        <p:spPr>
          <a:xfrm>
            <a:off x="1066800" y="2103120"/>
            <a:ext cx="10058400" cy="3849600"/>
          </a:xfrm>
          <a:prstGeom prst="rect">
            <a:avLst/>
          </a:prstGeom>
        </p:spPr>
        <p:txBody>
          <a:bodyPr anchorCtr="0" anchor="t" bIns="45700" lIns="91425" spcFirstLastPara="1" rIns="91425" wrap="square" tIns="45700">
            <a:normAutofit/>
          </a:bodyPr>
          <a:lstStyle/>
          <a:p>
            <a:pPr indent="0" lvl="0" marL="0" rtl="0" algn="l">
              <a:spcBef>
                <a:spcPts val="900"/>
              </a:spcBef>
              <a:spcAft>
                <a:spcPts val="0"/>
              </a:spcAft>
              <a:buNone/>
            </a:pPr>
            <a:r>
              <a:t/>
            </a:r>
            <a:endParaRPr sz="2200">
              <a:latin typeface="Century Gothic"/>
              <a:ea typeface="Century Gothic"/>
              <a:cs typeface="Century Gothic"/>
              <a:sym typeface="Century Gothic"/>
            </a:endParaRPr>
          </a:p>
          <a:p>
            <a:pPr indent="-368300" lvl="0" marL="457200" rtl="0" algn="l">
              <a:lnSpc>
                <a:spcPct val="150000"/>
              </a:lnSpc>
              <a:spcBef>
                <a:spcPts val="900"/>
              </a:spcBef>
              <a:spcAft>
                <a:spcPts val="0"/>
              </a:spcAft>
              <a:buSzPts val="2200"/>
              <a:buFont typeface="Century Gothic"/>
              <a:buChar char="❖"/>
            </a:pPr>
            <a:r>
              <a:rPr lang="en-US" sz="2200">
                <a:latin typeface="Century Gothic"/>
                <a:ea typeface="Century Gothic"/>
                <a:cs typeface="Century Gothic"/>
                <a:sym typeface="Century Gothic"/>
              </a:rPr>
              <a:t>Limited to visual feedback only, lacking auditory confirmation.</a:t>
            </a:r>
            <a:endParaRPr sz="2200">
              <a:latin typeface="Century Gothic"/>
              <a:ea typeface="Century Gothic"/>
              <a:cs typeface="Century Gothic"/>
              <a:sym typeface="Century Gothic"/>
            </a:endParaRPr>
          </a:p>
          <a:p>
            <a:pPr indent="-368300" lvl="0" marL="457200" rtl="0" algn="l">
              <a:lnSpc>
                <a:spcPct val="150000"/>
              </a:lnSpc>
              <a:spcBef>
                <a:spcPts val="0"/>
              </a:spcBef>
              <a:spcAft>
                <a:spcPts val="0"/>
              </a:spcAft>
              <a:buSzPts val="2200"/>
              <a:buFont typeface="Century Gothic"/>
              <a:buChar char="❖"/>
            </a:pPr>
            <a:r>
              <a:rPr lang="en-US" sz="2200">
                <a:latin typeface="Century Gothic"/>
                <a:ea typeface="Century Gothic"/>
                <a:cs typeface="Century Gothic"/>
                <a:sym typeface="Century Gothic"/>
              </a:rPr>
              <a:t>No customization options for captured images.</a:t>
            </a:r>
            <a:endParaRPr sz="2200">
              <a:latin typeface="Century Gothic"/>
              <a:ea typeface="Century Gothic"/>
              <a:cs typeface="Century Gothic"/>
              <a:sym typeface="Century Gothic"/>
            </a:endParaRPr>
          </a:p>
          <a:p>
            <a:pPr indent="-368300" lvl="0" marL="457200" rtl="0" algn="l">
              <a:lnSpc>
                <a:spcPct val="150000"/>
              </a:lnSpc>
              <a:spcBef>
                <a:spcPts val="0"/>
              </a:spcBef>
              <a:spcAft>
                <a:spcPts val="0"/>
              </a:spcAft>
              <a:buSzPts val="2200"/>
              <a:buFont typeface="Century Gothic"/>
              <a:buChar char="❖"/>
            </a:pPr>
            <a:r>
              <a:rPr lang="en-US" sz="2200">
                <a:latin typeface="Century Gothic"/>
                <a:ea typeface="Century Gothic"/>
                <a:cs typeface="Century Gothic"/>
                <a:sym typeface="Century Gothic"/>
              </a:rPr>
              <a:t>Prone to false positives due to simple smile detection with no cooldown feature.</a:t>
            </a:r>
            <a:endParaRPr sz="2200">
              <a:latin typeface="Century Gothic"/>
              <a:ea typeface="Century Gothic"/>
              <a:cs typeface="Century Gothic"/>
              <a:sym typeface="Century Gothic"/>
            </a:endParaRPr>
          </a:p>
          <a:p>
            <a:pPr indent="0" lvl="0" marL="0" rtl="0" algn="l">
              <a:spcBef>
                <a:spcPts val="900"/>
              </a:spcBef>
              <a:spcAft>
                <a:spcPts val="0"/>
              </a:spcAft>
              <a:buNone/>
            </a:pPr>
            <a:r>
              <a:t/>
            </a:r>
            <a:endParaRPr sz="2200">
              <a:latin typeface="Century Gothic"/>
              <a:ea typeface="Century Gothic"/>
              <a:cs typeface="Century Gothic"/>
              <a:sym typeface="Century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1"/>
          <p:cNvSpPr txBox="1"/>
          <p:nvPr>
            <p:ph type="title"/>
          </p:nvPr>
        </p:nvSpPr>
        <p:spPr>
          <a:xfrm>
            <a:off x="1066800" y="535044"/>
            <a:ext cx="10058400" cy="13716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b="1" lang="en-US">
                <a:solidFill>
                  <a:srgbClr val="0942A1"/>
                </a:solidFill>
                <a:latin typeface="Century Gothic"/>
                <a:ea typeface="Century Gothic"/>
                <a:cs typeface="Century Gothic"/>
                <a:sym typeface="Century Gothic"/>
              </a:rPr>
              <a:t>PROPOSED PLAN</a:t>
            </a:r>
            <a:endParaRPr b="1">
              <a:solidFill>
                <a:srgbClr val="0942A1"/>
              </a:solidFill>
              <a:latin typeface="Century Gothic"/>
              <a:ea typeface="Century Gothic"/>
              <a:cs typeface="Century Gothic"/>
              <a:sym typeface="Century Gothic"/>
            </a:endParaRPr>
          </a:p>
        </p:txBody>
      </p:sp>
      <p:sp>
        <p:nvSpPr>
          <p:cNvPr id="178" name="Google Shape;178;p21"/>
          <p:cNvSpPr txBox="1"/>
          <p:nvPr>
            <p:ph idx="1" type="body"/>
          </p:nvPr>
        </p:nvSpPr>
        <p:spPr>
          <a:xfrm>
            <a:off x="1066800" y="1838450"/>
            <a:ext cx="10058400" cy="4347600"/>
          </a:xfrm>
          <a:prstGeom prst="rect">
            <a:avLst/>
          </a:prstGeom>
        </p:spPr>
        <p:txBody>
          <a:bodyPr anchorCtr="0" anchor="t" bIns="45700" lIns="91425" spcFirstLastPara="1" rIns="91425" wrap="square" tIns="45700">
            <a:noAutofit/>
          </a:bodyPr>
          <a:lstStyle/>
          <a:p>
            <a:pPr indent="0" lvl="0" marL="0" rtl="0" algn="l">
              <a:lnSpc>
                <a:spcPct val="115000"/>
              </a:lnSpc>
              <a:spcBef>
                <a:spcPts val="900"/>
              </a:spcBef>
              <a:spcAft>
                <a:spcPts val="0"/>
              </a:spcAft>
              <a:buNone/>
            </a:pPr>
            <a:r>
              <a:t/>
            </a:r>
            <a:endParaRPr sz="2200">
              <a:latin typeface="Century Gothic"/>
              <a:ea typeface="Century Gothic"/>
              <a:cs typeface="Century Gothic"/>
              <a:sym typeface="Century Gothic"/>
            </a:endParaRPr>
          </a:p>
          <a:p>
            <a:pPr indent="-368300" lvl="0" marL="457200" rtl="0" algn="l">
              <a:lnSpc>
                <a:spcPct val="115000"/>
              </a:lnSpc>
              <a:spcBef>
                <a:spcPts val="900"/>
              </a:spcBef>
              <a:spcAft>
                <a:spcPts val="0"/>
              </a:spcAft>
              <a:buSzPts val="2200"/>
              <a:buFont typeface="Century Gothic"/>
              <a:buChar char="❖"/>
            </a:pPr>
            <a:r>
              <a:rPr lang="en-US" sz="2200">
                <a:latin typeface="Century Gothic"/>
                <a:ea typeface="Century Gothic"/>
                <a:cs typeface="Century Gothic"/>
                <a:sym typeface="Century Gothic"/>
              </a:rPr>
              <a:t>Implement auditory feedback to confirm smile detection and image saving.</a:t>
            </a:r>
            <a:endParaRPr sz="2200">
              <a:latin typeface="Century Gothic"/>
              <a:ea typeface="Century Gothic"/>
              <a:cs typeface="Century Gothic"/>
              <a:sym typeface="Century Gothic"/>
            </a:endParaRPr>
          </a:p>
          <a:p>
            <a:pPr indent="-368300" lvl="0" marL="457200" rtl="0" algn="l">
              <a:lnSpc>
                <a:spcPct val="115000"/>
              </a:lnSpc>
              <a:spcBef>
                <a:spcPts val="0"/>
              </a:spcBef>
              <a:spcAft>
                <a:spcPts val="0"/>
              </a:spcAft>
              <a:buSzPts val="2200"/>
              <a:buFont typeface="Century Gothic"/>
              <a:buChar char="❖"/>
            </a:pPr>
            <a:r>
              <a:rPr lang="en-US" sz="2200">
                <a:latin typeface="Century Gothic"/>
                <a:ea typeface="Century Gothic"/>
                <a:cs typeface="Century Gothic"/>
                <a:sym typeface="Century Gothic"/>
              </a:rPr>
              <a:t>Introduce customization options for captured images, including the ability to apply various filters.</a:t>
            </a:r>
            <a:endParaRPr sz="2200">
              <a:latin typeface="Century Gothic"/>
              <a:ea typeface="Century Gothic"/>
              <a:cs typeface="Century Gothic"/>
              <a:sym typeface="Century Gothic"/>
            </a:endParaRPr>
          </a:p>
          <a:p>
            <a:pPr indent="-368300" lvl="0" marL="457200" rtl="0" algn="l">
              <a:lnSpc>
                <a:spcPct val="115000"/>
              </a:lnSpc>
              <a:spcBef>
                <a:spcPts val="0"/>
              </a:spcBef>
              <a:spcAft>
                <a:spcPts val="0"/>
              </a:spcAft>
              <a:buSzPts val="2200"/>
              <a:buFont typeface="Century Gothic"/>
              <a:buChar char="❖"/>
            </a:pPr>
            <a:r>
              <a:rPr lang="en-US" sz="2200">
                <a:latin typeface="Century Gothic"/>
                <a:ea typeface="Century Gothic"/>
                <a:cs typeface="Century Gothic"/>
                <a:sym typeface="Century Gothic"/>
              </a:rPr>
              <a:t>Reduce false positives by adding a cooldown period between selfie captures.</a:t>
            </a:r>
            <a:endParaRPr sz="2200">
              <a:latin typeface="Century Gothic"/>
              <a:ea typeface="Century Gothic"/>
              <a:cs typeface="Century Gothic"/>
              <a:sym typeface="Century Gothic"/>
            </a:endParaRPr>
          </a:p>
          <a:p>
            <a:pPr indent="0" lvl="0" marL="0" rtl="0" algn="l">
              <a:lnSpc>
                <a:spcPct val="115000"/>
              </a:lnSpc>
              <a:spcBef>
                <a:spcPts val="900"/>
              </a:spcBef>
              <a:spcAft>
                <a:spcPts val="0"/>
              </a:spcAft>
              <a:buNone/>
            </a:pPr>
            <a:r>
              <a:t/>
            </a:r>
            <a:endParaRPr sz="2200">
              <a:latin typeface="Century Gothic"/>
              <a:ea typeface="Century Gothic"/>
              <a:cs typeface="Century Gothic"/>
              <a:sym typeface="Century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grpSp>
        <p:nvGrpSpPr>
          <p:cNvPr id="184" name="Google Shape;184;p22"/>
          <p:cNvGrpSpPr/>
          <p:nvPr/>
        </p:nvGrpSpPr>
        <p:grpSpPr>
          <a:xfrm>
            <a:off x="778950" y="2164975"/>
            <a:ext cx="4377204" cy="1232769"/>
            <a:chOff x="584228" y="1346658"/>
            <a:chExt cx="3282985" cy="924600"/>
          </a:xfrm>
        </p:grpSpPr>
        <p:cxnSp>
          <p:nvCxnSpPr>
            <p:cNvPr id="185" name="Google Shape;185;p22"/>
            <p:cNvCxnSpPr/>
            <p:nvPr/>
          </p:nvCxnSpPr>
          <p:spPr>
            <a:xfrm rot="10800000">
              <a:off x="2642013" y="1654113"/>
              <a:ext cx="1225200" cy="0"/>
            </a:xfrm>
            <a:prstGeom prst="straightConnector1">
              <a:avLst/>
            </a:prstGeom>
            <a:noFill/>
            <a:ln cap="flat" cmpd="sng" w="9525">
              <a:solidFill>
                <a:srgbClr val="307AF3"/>
              </a:solidFill>
              <a:prstDash val="solid"/>
              <a:round/>
              <a:headEnd len="sm" w="sm" type="none"/>
              <a:tailEnd len="med" w="med" type="oval"/>
            </a:ln>
          </p:spPr>
        </p:cxnSp>
        <p:sp>
          <p:nvSpPr>
            <p:cNvPr id="186" name="Google Shape;186;p22"/>
            <p:cNvSpPr txBox="1"/>
            <p:nvPr/>
          </p:nvSpPr>
          <p:spPr>
            <a:xfrm>
              <a:off x="584228" y="1346658"/>
              <a:ext cx="2026800" cy="9246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Clr>
                  <a:schemeClr val="dk1"/>
                </a:buClr>
                <a:buSzPts val="1700"/>
                <a:buFont typeface="Arial"/>
                <a:buNone/>
              </a:pPr>
              <a:r>
                <a:t/>
              </a:r>
              <a:endParaRPr b="1" sz="1700">
                <a:solidFill>
                  <a:schemeClr val="dk1"/>
                </a:solidFill>
                <a:latin typeface="Roboto"/>
                <a:ea typeface="Roboto"/>
                <a:cs typeface="Roboto"/>
                <a:sym typeface="Roboto"/>
              </a:endParaRPr>
            </a:p>
            <a:p>
              <a:pPr indent="0" lvl="0" marL="0" rtl="0" algn="l">
                <a:spcBef>
                  <a:spcPts val="0"/>
                </a:spcBef>
                <a:spcAft>
                  <a:spcPts val="0"/>
                </a:spcAft>
                <a:buClr>
                  <a:schemeClr val="dk1"/>
                </a:buClr>
                <a:buSzPts val="1700"/>
                <a:buFont typeface="Arial"/>
                <a:buNone/>
              </a:pPr>
              <a:r>
                <a:t/>
              </a:r>
              <a:endParaRPr b="1" sz="1700">
                <a:solidFill>
                  <a:schemeClr val="dk1"/>
                </a:solidFill>
                <a:latin typeface="Roboto"/>
                <a:ea typeface="Roboto"/>
                <a:cs typeface="Roboto"/>
                <a:sym typeface="Roboto"/>
              </a:endParaRPr>
            </a:p>
            <a:p>
              <a:pPr indent="0" lvl="0" marL="0" rtl="0" algn="l">
                <a:spcBef>
                  <a:spcPts val="0"/>
                </a:spcBef>
                <a:spcAft>
                  <a:spcPts val="0"/>
                </a:spcAft>
                <a:buClr>
                  <a:schemeClr val="dk1"/>
                </a:buClr>
                <a:buSzPts val="1700"/>
                <a:buFont typeface="Arial"/>
                <a:buNone/>
              </a:pPr>
              <a:r>
                <a:rPr b="1" lang="en-US" sz="1700">
                  <a:solidFill>
                    <a:schemeClr val="dk1"/>
                  </a:solidFill>
                  <a:latin typeface="Roboto"/>
                  <a:ea typeface="Roboto"/>
                  <a:cs typeface="Roboto"/>
                  <a:sym typeface="Roboto"/>
                </a:rPr>
                <a:t>Real-Time Video Feed</a:t>
              </a:r>
              <a:endParaRPr b="1" sz="1700">
                <a:solidFill>
                  <a:schemeClr val="dk1"/>
                </a:solidFill>
                <a:latin typeface="Roboto"/>
                <a:ea typeface="Roboto"/>
                <a:cs typeface="Roboto"/>
                <a:sym typeface="Roboto"/>
              </a:endParaRPr>
            </a:p>
            <a:p>
              <a:pPr indent="0" lvl="0" marL="0" rtl="0" algn="l">
                <a:spcBef>
                  <a:spcPts val="0"/>
                </a:spcBef>
                <a:spcAft>
                  <a:spcPts val="0"/>
                </a:spcAft>
                <a:buClr>
                  <a:schemeClr val="dk1"/>
                </a:buClr>
                <a:buSzPts val="1300"/>
                <a:buFont typeface="Arial"/>
                <a:buNone/>
              </a:pPr>
              <a:r>
                <a:t/>
              </a:r>
              <a:endParaRPr b="1" sz="1300">
                <a:solidFill>
                  <a:schemeClr val="dk1"/>
                </a:solidFill>
                <a:latin typeface="Roboto"/>
                <a:ea typeface="Roboto"/>
                <a:cs typeface="Roboto"/>
                <a:sym typeface="Roboto"/>
              </a:endParaRPr>
            </a:p>
            <a:p>
              <a:pPr indent="0" lvl="0" marL="0" rtl="0" algn="l">
                <a:spcBef>
                  <a:spcPts val="0"/>
                </a:spcBef>
                <a:spcAft>
                  <a:spcPts val="0"/>
                </a:spcAft>
                <a:buClr>
                  <a:schemeClr val="dk1"/>
                </a:buClr>
                <a:buSzPts val="1300"/>
                <a:buFont typeface="Arial"/>
                <a:buNone/>
              </a:pPr>
              <a:r>
                <a:rPr lang="en-US" sz="1300">
                  <a:solidFill>
                    <a:schemeClr val="dk1"/>
                  </a:solidFill>
                  <a:latin typeface="Roboto"/>
                  <a:ea typeface="Roboto"/>
                  <a:cs typeface="Roboto"/>
                  <a:sym typeface="Roboto"/>
                </a:rPr>
                <a:t>A live video feed is displayed, showing the user’s face with rectangles drawn around the detected regions</a:t>
              </a:r>
              <a:endParaRPr b="1" sz="1300">
                <a:solidFill>
                  <a:schemeClr val="dk1"/>
                </a:solidFill>
                <a:latin typeface="Roboto"/>
                <a:ea typeface="Roboto"/>
                <a:cs typeface="Roboto"/>
                <a:sym typeface="Roboto"/>
              </a:endParaRPr>
            </a:p>
            <a:p>
              <a:pPr indent="0" lvl="0" marL="0" marR="0" rtl="0" algn="l">
                <a:lnSpc>
                  <a:spcPct val="100000"/>
                </a:lnSpc>
                <a:spcBef>
                  <a:spcPts val="2100"/>
                </a:spcBef>
                <a:spcAft>
                  <a:spcPts val="2100"/>
                </a:spcAft>
                <a:buClr>
                  <a:srgbClr val="000000"/>
                </a:buClr>
                <a:buSzPts val="1300"/>
                <a:buFont typeface="Arial"/>
                <a:buNone/>
              </a:pPr>
              <a:r>
                <a:t/>
              </a:r>
              <a:endParaRPr b="1" sz="1300">
                <a:latin typeface="Roboto"/>
                <a:ea typeface="Roboto"/>
                <a:cs typeface="Roboto"/>
                <a:sym typeface="Roboto"/>
              </a:endParaRPr>
            </a:p>
          </p:txBody>
        </p:sp>
      </p:grpSp>
      <p:grpSp>
        <p:nvGrpSpPr>
          <p:cNvPr id="187" name="Google Shape;187;p22"/>
          <p:cNvGrpSpPr/>
          <p:nvPr/>
        </p:nvGrpSpPr>
        <p:grpSpPr>
          <a:xfrm>
            <a:off x="648998" y="4272253"/>
            <a:ext cx="4113466" cy="1232769"/>
            <a:chOff x="486761" y="2899594"/>
            <a:chExt cx="3085177" cy="924600"/>
          </a:xfrm>
        </p:grpSpPr>
        <p:cxnSp>
          <p:nvCxnSpPr>
            <p:cNvPr id="188" name="Google Shape;188;p22"/>
            <p:cNvCxnSpPr/>
            <p:nvPr/>
          </p:nvCxnSpPr>
          <p:spPr>
            <a:xfrm rot="10800000">
              <a:off x="2641938" y="3108425"/>
              <a:ext cx="930000" cy="0"/>
            </a:xfrm>
            <a:prstGeom prst="straightConnector1">
              <a:avLst/>
            </a:prstGeom>
            <a:noFill/>
            <a:ln cap="flat" cmpd="sng" w="9525">
              <a:solidFill>
                <a:srgbClr val="0E63F0"/>
              </a:solidFill>
              <a:prstDash val="solid"/>
              <a:round/>
              <a:headEnd len="sm" w="sm" type="none"/>
              <a:tailEnd len="med" w="med" type="oval"/>
            </a:ln>
          </p:spPr>
        </p:cxnSp>
        <p:sp>
          <p:nvSpPr>
            <p:cNvPr id="189" name="Google Shape;189;p22"/>
            <p:cNvSpPr txBox="1"/>
            <p:nvPr/>
          </p:nvSpPr>
          <p:spPr>
            <a:xfrm>
              <a:off x="486761" y="2899594"/>
              <a:ext cx="2124000" cy="924600"/>
            </a:xfrm>
            <a:prstGeom prst="rect">
              <a:avLst/>
            </a:prstGeom>
            <a:noFill/>
            <a:ln>
              <a:noFill/>
            </a:ln>
          </p:spPr>
          <p:txBody>
            <a:bodyPr anchorCtr="0" anchor="ctr" bIns="121900" lIns="121900" spcFirstLastPara="1" rIns="121900" wrap="square" tIns="121900">
              <a:noAutofit/>
            </a:bodyPr>
            <a:lstStyle/>
            <a:p>
              <a:pPr indent="0" lvl="0" marL="0" rtl="0" algn="l">
                <a:spcBef>
                  <a:spcPts val="0"/>
                </a:spcBef>
                <a:spcAft>
                  <a:spcPts val="0"/>
                </a:spcAft>
                <a:buClr>
                  <a:schemeClr val="dk1"/>
                </a:buClr>
                <a:buSzPts val="1700"/>
                <a:buFont typeface="Arial"/>
                <a:buNone/>
              </a:pPr>
              <a:r>
                <a:rPr b="1" lang="en-US" sz="1700">
                  <a:solidFill>
                    <a:schemeClr val="dk1"/>
                  </a:solidFill>
                  <a:latin typeface="Roboto"/>
                  <a:ea typeface="Roboto"/>
                  <a:cs typeface="Roboto"/>
                  <a:sym typeface="Roboto"/>
                </a:rPr>
                <a:t>Smile &amp; Face Detection</a:t>
              </a:r>
              <a:endParaRPr b="1" sz="1700">
                <a:solidFill>
                  <a:schemeClr val="dk1"/>
                </a:solidFill>
                <a:latin typeface="Roboto"/>
                <a:ea typeface="Roboto"/>
                <a:cs typeface="Roboto"/>
                <a:sym typeface="Roboto"/>
              </a:endParaRPr>
            </a:p>
            <a:p>
              <a:pPr indent="0" lvl="0" marL="0" rtl="0" algn="r">
                <a:spcBef>
                  <a:spcPts val="0"/>
                </a:spcBef>
                <a:spcAft>
                  <a:spcPts val="0"/>
                </a:spcAft>
                <a:buClr>
                  <a:schemeClr val="dk1"/>
                </a:buClr>
                <a:buSzPts val="1100"/>
                <a:buFont typeface="Arial"/>
                <a:buNone/>
              </a:pPr>
              <a:r>
                <a:t/>
              </a:r>
              <a:endParaRPr b="1" sz="1100">
                <a:solidFill>
                  <a:schemeClr val="dk1"/>
                </a:solidFill>
                <a:latin typeface="Roboto"/>
                <a:ea typeface="Roboto"/>
                <a:cs typeface="Roboto"/>
                <a:sym typeface="Roboto"/>
              </a:endParaRPr>
            </a:p>
            <a:p>
              <a:pPr indent="0" lvl="0" marL="0" rtl="0" algn="l">
                <a:spcBef>
                  <a:spcPts val="0"/>
                </a:spcBef>
                <a:spcAft>
                  <a:spcPts val="0"/>
                </a:spcAft>
                <a:buClr>
                  <a:schemeClr val="dk1"/>
                </a:buClr>
                <a:buSzPts val="1300"/>
                <a:buFont typeface="Arial"/>
                <a:buNone/>
              </a:pPr>
              <a:r>
                <a:rPr lang="en-US" sz="1300">
                  <a:solidFill>
                    <a:schemeClr val="dk1"/>
                  </a:solidFill>
                  <a:latin typeface="Roboto"/>
                  <a:ea typeface="Roboto"/>
                  <a:cs typeface="Roboto"/>
                  <a:sym typeface="Roboto"/>
                </a:rPr>
                <a:t>The project uses OpenCV’s CascadeClassifier to detect both faces and smiles in real-time using Haar Cascades </a:t>
              </a:r>
              <a:endParaRPr b="1" sz="1300">
                <a:solidFill>
                  <a:schemeClr val="dk1"/>
                </a:solidFill>
                <a:latin typeface="Roboto"/>
                <a:ea typeface="Roboto"/>
                <a:cs typeface="Roboto"/>
                <a:sym typeface="Roboto"/>
              </a:endParaRPr>
            </a:p>
            <a:p>
              <a:pPr indent="0" lvl="0" marL="0" marR="0" rtl="0" algn="r">
                <a:lnSpc>
                  <a:spcPct val="100000"/>
                </a:lnSpc>
                <a:spcBef>
                  <a:spcPts val="2100"/>
                </a:spcBef>
                <a:spcAft>
                  <a:spcPts val="2100"/>
                </a:spcAft>
                <a:buClr>
                  <a:srgbClr val="000000"/>
                </a:buClr>
                <a:buSzPts val="1300"/>
                <a:buFont typeface="Arial"/>
                <a:buNone/>
              </a:pPr>
              <a:r>
                <a:t/>
              </a:r>
              <a:endParaRPr b="1" sz="1700">
                <a:latin typeface="Roboto"/>
                <a:ea typeface="Roboto"/>
                <a:cs typeface="Roboto"/>
                <a:sym typeface="Roboto"/>
              </a:endParaRPr>
            </a:p>
          </p:txBody>
        </p:sp>
      </p:grpSp>
      <p:grpSp>
        <p:nvGrpSpPr>
          <p:cNvPr id="190" name="Google Shape;190;p22"/>
          <p:cNvGrpSpPr/>
          <p:nvPr/>
        </p:nvGrpSpPr>
        <p:grpSpPr>
          <a:xfrm>
            <a:off x="6210161" y="4861724"/>
            <a:ext cx="5332494" cy="1324367"/>
            <a:chOff x="4657738" y="3646384"/>
            <a:chExt cx="3999470" cy="993300"/>
          </a:xfrm>
        </p:grpSpPr>
        <p:cxnSp>
          <p:nvCxnSpPr>
            <p:cNvPr id="191" name="Google Shape;191;p22"/>
            <p:cNvCxnSpPr/>
            <p:nvPr/>
          </p:nvCxnSpPr>
          <p:spPr>
            <a:xfrm>
              <a:off x="4657738" y="3854000"/>
              <a:ext cx="1838700" cy="0"/>
            </a:xfrm>
            <a:prstGeom prst="straightConnector1">
              <a:avLst/>
            </a:prstGeom>
            <a:noFill/>
            <a:ln cap="flat" cmpd="sng" w="9525">
              <a:solidFill>
                <a:srgbClr val="0D5CDF"/>
              </a:solidFill>
              <a:prstDash val="solid"/>
              <a:round/>
              <a:headEnd len="sm" w="sm" type="none"/>
              <a:tailEnd len="med" w="med" type="oval"/>
            </a:ln>
          </p:spPr>
        </p:cxnSp>
        <p:sp>
          <p:nvSpPr>
            <p:cNvPr id="192" name="Google Shape;192;p22"/>
            <p:cNvSpPr txBox="1"/>
            <p:nvPr/>
          </p:nvSpPr>
          <p:spPr>
            <a:xfrm>
              <a:off x="6533208" y="3646384"/>
              <a:ext cx="2124000" cy="993300"/>
            </a:xfrm>
            <a:prstGeom prst="rect">
              <a:avLst/>
            </a:prstGeom>
            <a:noFill/>
            <a:ln>
              <a:noFill/>
            </a:ln>
          </p:spPr>
          <p:txBody>
            <a:bodyPr anchorCtr="0" anchor="ctr" bIns="121900" lIns="121900" spcFirstLastPara="1" rIns="121900" wrap="square" tIns="121900">
              <a:noAutofit/>
            </a:bodyPr>
            <a:lstStyle/>
            <a:p>
              <a:pPr indent="0" lvl="0" marL="0" rtl="0" algn="r">
                <a:spcBef>
                  <a:spcPts val="0"/>
                </a:spcBef>
                <a:spcAft>
                  <a:spcPts val="0"/>
                </a:spcAft>
                <a:buClr>
                  <a:schemeClr val="dk1"/>
                </a:buClr>
                <a:buSzPts val="1700"/>
                <a:buFont typeface="Arial"/>
                <a:buNone/>
              </a:pPr>
              <a:r>
                <a:t/>
              </a:r>
              <a:endParaRPr b="1" sz="1700">
                <a:solidFill>
                  <a:schemeClr val="dk1"/>
                </a:solidFill>
                <a:latin typeface="Roboto"/>
                <a:ea typeface="Roboto"/>
                <a:cs typeface="Roboto"/>
                <a:sym typeface="Roboto"/>
              </a:endParaRPr>
            </a:p>
            <a:p>
              <a:pPr indent="0" lvl="0" marL="0" rtl="0" algn="r">
                <a:spcBef>
                  <a:spcPts val="0"/>
                </a:spcBef>
                <a:spcAft>
                  <a:spcPts val="0"/>
                </a:spcAft>
                <a:buClr>
                  <a:schemeClr val="dk1"/>
                </a:buClr>
                <a:buSzPts val="1700"/>
                <a:buFont typeface="Arial"/>
                <a:buNone/>
              </a:pPr>
              <a:r>
                <a:t/>
              </a:r>
              <a:endParaRPr b="1" sz="17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sz="11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sz="11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b="1" sz="1100">
                <a:solidFill>
                  <a:schemeClr val="dk1"/>
                </a:solidFill>
                <a:latin typeface="Roboto"/>
                <a:ea typeface="Roboto"/>
                <a:cs typeface="Roboto"/>
                <a:sym typeface="Roboto"/>
              </a:endParaRPr>
            </a:p>
            <a:p>
              <a:pPr indent="0" lvl="0" marL="0" rtl="0" algn="l">
                <a:spcBef>
                  <a:spcPts val="0"/>
                </a:spcBef>
                <a:spcAft>
                  <a:spcPts val="0"/>
                </a:spcAft>
                <a:buClr>
                  <a:schemeClr val="dk1"/>
                </a:buClr>
                <a:buSzPts val="1700"/>
                <a:buFont typeface="Arial"/>
                <a:buNone/>
              </a:pPr>
              <a:r>
                <a:t/>
              </a:r>
              <a:endParaRPr b="1" sz="1700">
                <a:solidFill>
                  <a:schemeClr val="dk1"/>
                </a:solidFill>
                <a:latin typeface="Roboto"/>
                <a:ea typeface="Roboto"/>
                <a:cs typeface="Roboto"/>
                <a:sym typeface="Roboto"/>
              </a:endParaRPr>
            </a:p>
            <a:p>
              <a:pPr indent="0" lvl="0" marL="0" rtl="0" algn="l">
                <a:spcBef>
                  <a:spcPts val="0"/>
                </a:spcBef>
                <a:spcAft>
                  <a:spcPts val="0"/>
                </a:spcAft>
                <a:buClr>
                  <a:schemeClr val="dk1"/>
                </a:buClr>
                <a:buSzPts val="1700"/>
                <a:buFont typeface="Arial"/>
                <a:buNone/>
              </a:pPr>
              <a:r>
                <a:t/>
              </a:r>
              <a:endParaRPr b="1" sz="1700">
                <a:solidFill>
                  <a:schemeClr val="dk1"/>
                </a:solidFill>
                <a:latin typeface="Roboto"/>
                <a:ea typeface="Roboto"/>
                <a:cs typeface="Roboto"/>
                <a:sym typeface="Roboto"/>
              </a:endParaRPr>
            </a:p>
            <a:p>
              <a:pPr indent="0" lvl="0" marL="0" rtl="0" algn="r">
                <a:spcBef>
                  <a:spcPts val="0"/>
                </a:spcBef>
                <a:spcAft>
                  <a:spcPts val="0"/>
                </a:spcAft>
                <a:buClr>
                  <a:schemeClr val="dk1"/>
                </a:buClr>
                <a:buSzPts val="1700"/>
                <a:buFont typeface="Arial"/>
                <a:buNone/>
              </a:pPr>
              <a:r>
                <a:rPr b="1" lang="en-US" sz="1700">
                  <a:solidFill>
                    <a:schemeClr val="dk1"/>
                  </a:solidFill>
                  <a:latin typeface="Roboto"/>
                  <a:ea typeface="Roboto"/>
                  <a:cs typeface="Roboto"/>
                  <a:sym typeface="Roboto"/>
                </a:rPr>
                <a:t>Image Capture</a:t>
              </a:r>
              <a:endParaRPr b="1" sz="1700">
                <a:solidFill>
                  <a:schemeClr val="dk1"/>
                </a:solidFill>
                <a:latin typeface="Roboto"/>
                <a:ea typeface="Roboto"/>
                <a:cs typeface="Roboto"/>
                <a:sym typeface="Roboto"/>
              </a:endParaRPr>
            </a:p>
            <a:p>
              <a:pPr indent="0" lvl="0" marL="0" rtl="0" algn="r">
                <a:spcBef>
                  <a:spcPts val="0"/>
                </a:spcBef>
                <a:spcAft>
                  <a:spcPts val="0"/>
                </a:spcAft>
                <a:buClr>
                  <a:schemeClr val="dk1"/>
                </a:buClr>
                <a:buSzPts val="1100"/>
                <a:buFont typeface="Arial"/>
                <a:buNone/>
              </a:pPr>
              <a:r>
                <a:t/>
              </a:r>
              <a:endParaRPr b="1" sz="1100">
                <a:solidFill>
                  <a:schemeClr val="dk1"/>
                </a:solidFill>
                <a:latin typeface="Roboto"/>
                <a:ea typeface="Roboto"/>
                <a:cs typeface="Roboto"/>
                <a:sym typeface="Roboto"/>
              </a:endParaRPr>
            </a:p>
            <a:p>
              <a:pPr indent="0" lvl="0" marL="0" rtl="0" algn="r">
                <a:spcBef>
                  <a:spcPts val="0"/>
                </a:spcBef>
                <a:spcAft>
                  <a:spcPts val="0"/>
                </a:spcAft>
                <a:buClr>
                  <a:schemeClr val="dk1"/>
                </a:buClr>
                <a:buSzPts val="1300"/>
                <a:buFont typeface="Arial"/>
                <a:buNone/>
              </a:pPr>
              <a:r>
                <a:rPr lang="en-US" sz="1300">
                  <a:solidFill>
                    <a:schemeClr val="dk1"/>
                  </a:solidFill>
                  <a:latin typeface="Roboto"/>
                  <a:ea typeface="Roboto"/>
                  <a:cs typeface="Roboto"/>
                  <a:sym typeface="Roboto"/>
                </a:rPr>
                <a:t>The system captures an image when smile is detected, and also implements cooldown period to prevent multiple captures.</a:t>
              </a:r>
              <a:endParaRPr b="1" sz="1100">
                <a:solidFill>
                  <a:schemeClr val="dk1"/>
                </a:solidFill>
                <a:latin typeface="Roboto"/>
                <a:ea typeface="Roboto"/>
                <a:cs typeface="Roboto"/>
                <a:sym typeface="Roboto"/>
              </a:endParaRPr>
            </a:p>
            <a:p>
              <a:pPr indent="0" lvl="0" marL="0" rtl="0" algn="r">
                <a:spcBef>
                  <a:spcPts val="2100"/>
                </a:spcBef>
                <a:spcAft>
                  <a:spcPts val="0"/>
                </a:spcAft>
                <a:buClr>
                  <a:schemeClr val="dk1"/>
                </a:buClr>
                <a:buSzPts val="1300"/>
                <a:buFont typeface="Arial"/>
                <a:buNone/>
              </a:pPr>
              <a:r>
                <a:t/>
              </a:r>
              <a:endParaRPr b="1" sz="1500">
                <a:solidFill>
                  <a:schemeClr val="dk1"/>
                </a:solidFill>
                <a:latin typeface="Roboto"/>
                <a:ea typeface="Roboto"/>
                <a:cs typeface="Roboto"/>
                <a:sym typeface="Roboto"/>
              </a:endParaRPr>
            </a:p>
            <a:p>
              <a:pPr indent="0" lvl="0" marL="0" rtl="0" algn="r">
                <a:spcBef>
                  <a:spcPts val="2100"/>
                </a:spcBef>
                <a:spcAft>
                  <a:spcPts val="0"/>
                </a:spcAft>
                <a:buClr>
                  <a:schemeClr val="dk1"/>
                </a:buClr>
                <a:buSzPts val="1700"/>
                <a:buFont typeface="Arial"/>
                <a:buNone/>
              </a:pPr>
              <a:r>
                <a:t/>
              </a:r>
              <a:endParaRPr b="1" sz="1700">
                <a:solidFill>
                  <a:schemeClr val="dk1"/>
                </a:solidFill>
                <a:latin typeface="Roboto"/>
                <a:ea typeface="Roboto"/>
                <a:cs typeface="Roboto"/>
                <a:sym typeface="Roboto"/>
              </a:endParaRPr>
            </a:p>
            <a:p>
              <a:pPr indent="0" lvl="0" marL="0" rtl="0" algn="r">
                <a:spcBef>
                  <a:spcPts val="0"/>
                </a:spcBef>
                <a:spcAft>
                  <a:spcPts val="0"/>
                </a:spcAft>
                <a:buClr>
                  <a:schemeClr val="dk1"/>
                </a:buClr>
                <a:buSzPts val="1700"/>
                <a:buFont typeface="Arial"/>
                <a:buNone/>
              </a:pPr>
              <a:r>
                <a:t/>
              </a:r>
              <a:endParaRPr b="1" sz="1700">
                <a:solidFill>
                  <a:schemeClr val="dk1"/>
                </a:solidFill>
                <a:latin typeface="Roboto"/>
                <a:ea typeface="Roboto"/>
                <a:cs typeface="Roboto"/>
                <a:sym typeface="Roboto"/>
              </a:endParaRPr>
            </a:p>
            <a:p>
              <a:pPr indent="0" lvl="0" marL="0" marR="0" rtl="0" algn="l">
                <a:lnSpc>
                  <a:spcPct val="100000"/>
                </a:lnSpc>
                <a:spcBef>
                  <a:spcPts val="0"/>
                </a:spcBef>
                <a:spcAft>
                  <a:spcPts val="2100"/>
                </a:spcAft>
                <a:buClr>
                  <a:srgbClr val="000000"/>
                </a:buClr>
                <a:buSzPts val="1300"/>
                <a:buFont typeface="Arial"/>
                <a:buNone/>
              </a:pPr>
              <a:r>
                <a:t/>
              </a:r>
              <a:endParaRPr b="1" sz="1300">
                <a:latin typeface="Roboto"/>
                <a:ea typeface="Roboto"/>
                <a:cs typeface="Roboto"/>
                <a:sym typeface="Roboto"/>
              </a:endParaRPr>
            </a:p>
          </p:txBody>
        </p:sp>
      </p:grpSp>
      <p:grpSp>
        <p:nvGrpSpPr>
          <p:cNvPr id="193" name="Google Shape;193;p22"/>
          <p:cNvGrpSpPr/>
          <p:nvPr/>
        </p:nvGrpSpPr>
        <p:grpSpPr>
          <a:xfrm>
            <a:off x="6946276" y="1797334"/>
            <a:ext cx="4628430" cy="1232769"/>
            <a:chOff x="5209838" y="1242975"/>
            <a:chExt cx="3471409" cy="924600"/>
          </a:xfrm>
        </p:grpSpPr>
        <p:sp>
          <p:nvSpPr>
            <p:cNvPr id="194" name="Google Shape;194;p22"/>
            <p:cNvSpPr txBox="1"/>
            <p:nvPr/>
          </p:nvSpPr>
          <p:spPr>
            <a:xfrm>
              <a:off x="6557247" y="1242975"/>
              <a:ext cx="2124000" cy="924600"/>
            </a:xfrm>
            <a:prstGeom prst="rect">
              <a:avLst/>
            </a:prstGeom>
            <a:noFill/>
            <a:ln>
              <a:noFill/>
            </a:ln>
          </p:spPr>
          <p:txBody>
            <a:bodyPr anchorCtr="0" anchor="ctr" bIns="121900" lIns="121900" spcFirstLastPara="1" rIns="121900" wrap="square" tIns="121900">
              <a:noAutofit/>
            </a:bodyPr>
            <a:lstStyle/>
            <a:p>
              <a:pPr indent="0" lvl="0" marL="0" rtl="0" algn="r">
                <a:spcBef>
                  <a:spcPts val="0"/>
                </a:spcBef>
                <a:spcAft>
                  <a:spcPts val="0"/>
                </a:spcAft>
                <a:buClr>
                  <a:schemeClr val="dk1"/>
                </a:buClr>
                <a:buSzPts val="1700"/>
                <a:buFont typeface="Arial"/>
                <a:buNone/>
              </a:pPr>
              <a:r>
                <a:rPr b="1" lang="en-US" sz="1700">
                  <a:solidFill>
                    <a:schemeClr val="dk1"/>
                  </a:solidFill>
                  <a:latin typeface="Roboto"/>
                  <a:ea typeface="Roboto"/>
                  <a:cs typeface="Roboto"/>
                  <a:sym typeface="Roboto"/>
                </a:rPr>
                <a:t>Filter Application &amp; Image Saving</a:t>
              </a:r>
              <a:endParaRPr b="1" sz="1700">
                <a:solidFill>
                  <a:schemeClr val="dk1"/>
                </a:solidFill>
                <a:latin typeface="Roboto"/>
                <a:ea typeface="Roboto"/>
                <a:cs typeface="Roboto"/>
                <a:sym typeface="Roboto"/>
              </a:endParaRPr>
            </a:p>
            <a:p>
              <a:pPr indent="0" lvl="0" marL="0" rtl="0" algn="r">
                <a:spcBef>
                  <a:spcPts val="0"/>
                </a:spcBef>
                <a:spcAft>
                  <a:spcPts val="0"/>
                </a:spcAft>
                <a:buClr>
                  <a:schemeClr val="dk1"/>
                </a:buClr>
                <a:buSzPts val="1100"/>
                <a:buFont typeface="Arial"/>
                <a:buNone/>
              </a:pPr>
              <a:r>
                <a:t/>
              </a:r>
              <a:endParaRPr b="1" sz="1100">
                <a:solidFill>
                  <a:schemeClr val="dk1"/>
                </a:solidFill>
                <a:latin typeface="Roboto"/>
                <a:ea typeface="Roboto"/>
                <a:cs typeface="Roboto"/>
                <a:sym typeface="Roboto"/>
              </a:endParaRPr>
            </a:p>
            <a:p>
              <a:pPr indent="0" lvl="0" marL="0" rtl="0" algn="r">
                <a:spcBef>
                  <a:spcPts val="0"/>
                </a:spcBef>
                <a:spcAft>
                  <a:spcPts val="2100"/>
                </a:spcAft>
                <a:buClr>
                  <a:schemeClr val="dk1"/>
                </a:buClr>
                <a:buSzPts val="1300"/>
                <a:buFont typeface="Arial"/>
                <a:buNone/>
              </a:pPr>
              <a:r>
                <a:rPr lang="en-US" sz="1300">
                  <a:solidFill>
                    <a:schemeClr val="dk1"/>
                  </a:solidFill>
                  <a:latin typeface="Roboto"/>
                  <a:ea typeface="Roboto"/>
                  <a:cs typeface="Roboto"/>
                  <a:sym typeface="Roboto"/>
                </a:rPr>
                <a:t>Filters are applied on the images depending on user’s input and then it is automatically saved to the device.</a:t>
              </a:r>
              <a:endParaRPr b="1" sz="1500">
                <a:solidFill>
                  <a:schemeClr val="dk1"/>
                </a:solidFill>
                <a:latin typeface="Roboto"/>
                <a:ea typeface="Roboto"/>
                <a:cs typeface="Roboto"/>
                <a:sym typeface="Roboto"/>
              </a:endParaRPr>
            </a:p>
          </p:txBody>
        </p:sp>
        <p:cxnSp>
          <p:nvCxnSpPr>
            <p:cNvPr id="195" name="Google Shape;195;p22"/>
            <p:cNvCxnSpPr/>
            <p:nvPr/>
          </p:nvCxnSpPr>
          <p:spPr>
            <a:xfrm>
              <a:off x="5209838" y="1654113"/>
              <a:ext cx="1286700" cy="0"/>
            </a:xfrm>
            <a:prstGeom prst="straightConnector1">
              <a:avLst/>
            </a:prstGeom>
            <a:noFill/>
            <a:ln cap="flat" cmpd="sng" w="9525">
              <a:solidFill>
                <a:srgbClr val="0942A1"/>
              </a:solidFill>
              <a:prstDash val="solid"/>
              <a:round/>
              <a:headEnd len="sm" w="sm" type="none"/>
              <a:tailEnd len="med" w="med" type="oval"/>
            </a:ln>
          </p:spPr>
        </p:cxnSp>
      </p:grpSp>
      <p:grpSp>
        <p:nvGrpSpPr>
          <p:cNvPr id="196" name="Google Shape;196;p22"/>
          <p:cNvGrpSpPr/>
          <p:nvPr/>
        </p:nvGrpSpPr>
        <p:grpSpPr>
          <a:xfrm>
            <a:off x="7480196" y="3397752"/>
            <a:ext cx="4013510" cy="1232769"/>
            <a:chOff x="5610288" y="2495848"/>
            <a:chExt cx="3010208" cy="924600"/>
          </a:xfrm>
        </p:grpSpPr>
        <p:cxnSp>
          <p:nvCxnSpPr>
            <p:cNvPr id="197" name="Google Shape;197;p22"/>
            <p:cNvCxnSpPr/>
            <p:nvPr/>
          </p:nvCxnSpPr>
          <p:spPr>
            <a:xfrm>
              <a:off x="5610288" y="2775650"/>
              <a:ext cx="886200" cy="0"/>
            </a:xfrm>
            <a:prstGeom prst="straightConnector1">
              <a:avLst/>
            </a:prstGeom>
            <a:noFill/>
            <a:ln cap="flat" cmpd="sng" w="9525">
              <a:solidFill>
                <a:srgbClr val="0C57D3"/>
              </a:solidFill>
              <a:prstDash val="solid"/>
              <a:round/>
              <a:headEnd len="sm" w="sm" type="none"/>
              <a:tailEnd len="med" w="med" type="oval"/>
            </a:ln>
          </p:spPr>
        </p:cxnSp>
        <p:sp>
          <p:nvSpPr>
            <p:cNvPr id="198" name="Google Shape;198;p22"/>
            <p:cNvSpPr txBox="1"/>
            <p:nvPr/>
          </p:nvSpPr>
          <p:spPr>
            <a:xfrm>
              <a:off x="6496496" y="2495848"/>
              <a:ext cx="2124000" cy="924600"/>
            </a:xfrm>
            <a:prstGeom prst="rect">
              <a:avLst/>
            </a:prstGeom>
            <a:noFill/>
            <a:ln>
              <a:noFill/>
            </a:ln>
          </p:spPr>
          <p:txBody>
            <a:bodyPr anchorCtr="0" anchor="ctr" bIns="121900" lIns="121900" spcFirstLastPara="1" rIns="121900" wrap="square" tIns="121900">
              <a:noAutofit/>
            </a:bodyPr>
            <a:lstStyle/>
            <a:p>
              <a:pPr indent="0" lvl="0" marL="0" marR="0" rtl="0" algn="r">
                <a:lnSpc>
                  <a:spcPct val="100000"/>
                </a:lnSpc>
                <a:spcBef>
                  <a:spcPts val="0"/>
                </a:spcBef>
                <a:spcAft>
                  <a:spcPts val="0"/>
                </a:spcAft>
                <a:buClr>
                  <a:srgbClr val="000000"/>
                </a:buClr>
                <a:buSzPts val="1700"/>
                <a:buFont typeface="Arial"/>
                <a:buNone/>
              </a:pPr>
              <a:r>
                <a:rPr b="1" lang="en-US" sz="1700">
                  <a:latin typeface="Roboto"/>
                  <a:ea typeface="Roboto"/>
                  <a:cs typeface="Roboto"/>
                  <a:sym typeface="Roboto"/>
                </a:rPr>
                <a:t>Voice Feedback</a:t>
              </a:r>
              <a:endParaRPr b="1" i="0" sz="17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100"/>
                <a:buFont typeface="Arial"/>
                <a:buNone/>
              </a:pPr>
              <a:r>
                <a:t/>
              </a:r>
              <a:endParaRPr b="1" i="0" sz="1100" u="none" cap="none" strike="noStrike">
                <a:solidFill>
                  <a:srgbClr val="000000"/>
                </a:solidFill>
                <a:latin typeface="Roboto"/>
                <a:ea typeface="Roboto"/>
                <a:cs typeface="Roboto"/>
                <a:sym typeface="Roboto"/>
              </a:endParaRPr>
            </a:p>
            <a:p>
              <a:pPr indent="0" lvl="0" marL="0" rtl="0" algn="r">
                <a:spcBef>
                  <a:spcPts val="0"/>
                </a:spcBef>
                <a:spcAft>
                  <a:spcPts val="2100"/>
                </a:spcAft>
                <a:buClr>
                  <a:schemeClr val="dk1"/>
                </a:buClr>
                <a:buSzPts val="1300"/>
                <a:buFont typeface="Arial"/>
                <a:buNone/>
              </a:pPr>
              <a:r>
                <a:rPr lang="en-US" sz="1300">
                  <a:solidFill>
                    <a:schemeClr val="dk1"/>
                  </a:solidFill>
                  <a:latin typeface="Roboto"/>
                  <a:ea typeface="Roboto"/>
                  <a:cs typeface="Roboto"/>
                  <a:sym typeface="Roboto"/>
                </a:rPr>
                <a:t>The system provides voice feedback upon detecting a smile and after an image is saved, informing the user of the actions take</a:t>
              </a:r>
              <a:endParaRPr b="1" i="0" sz="1300" u="none" cap="none" strike="noStrike">
                <a:solidFill>
                  <a:srgbClr val="000000"/>
                </a:solidFill>
                <a:latin typeface="Roboto"/>
                <a:ea typeface="Roboto"/>
                <a:cs typeface="Roboto"/>
                <a:sym typeface="Roboto"/>
              </a:endParaRPr>
            </a:p>
          </p:txBody>
        </p:sp>
      </p:grpSp>
      <p:grpSp>
        <p:nvGrpSpPr>
          <p:cNvPr id="199" name="Google Shape;199;p22"/>
          <p:cNvGrpSpPr/>
          <p:nvPr/>
        </p:nvGrpSpPr>
        <p:grpSpPr>
          <a:xfrm>
            <a:off x="3481266" y="1265255"/>
            <a:ext cx="5229469" cy="5221233"/>
            <a:chOff x="2610906" y="610653"/>
            <a:chExt cx="3922200" cy="3922200"/>
          </a:xfrm>
        </p:grpSpPr>
        <p:sp>
          <p:nvSpPr>
            <p:cNvPr id="200" name="Google Shape;200;p22"/>
            <p:cNvSpPr/>
            <p:nvPr/>
          </p:nvSpPr>
          <p:spPr>
            <a:xfrm rot="-4980021">
              <a:off x="3204123" y="1186472"/>
              <a:ext cx="2771960" cy="2771960"/>
            </a:xfrm>
            <a:prstGeom prst="blockArc">
              <a:avLst>
                <a:gd fmla="val 12602522" name="adj1"/>
                <a:gd fmla="val 16867657" name="adj2"/>
                <a:gd fmla="val 20844" name="adj3"/>
              </a:avLst>
            </a:prstGeom>
            <a:solidFill>
              <a:srgbClr val="0E63F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22"/>
            <p:cNvSpPr/>
            <p:nvPr/>
          </p:nvSpPr>
          <p:spPr>
            <a:xfrm rot="7920309">
              <a:off x="3183402" y="1183149"/>
              <a:ext cx="2777207" cy="2777207"/>
            </a:xfrm>
            <a:prstGeom prst="blockArc">
              <a:avLst>
                <a:gd fmla="val 12602522" name="adj1"/>
                <a:gd fmla="val 16867657" name="adj2"/>
                <a:gd fmla="val 20844" name="adj3"/>
              </a:avLst>
            </a:prstGeom>
            <a:solidFill>
              <a:srgbClr val="0C57D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2"/>
            <p:cNvSpPr/>
            <p:nvPr/>
          </p:nvSpPr>
          <p:spPr>
            <a:xfrm rot="3600063">
              <a:off x="3186335" y="1195681"/>
              <a:ext cx="2777488" cy="2777488"/>
            </a:xfrm>
            <a:prstGeom prst="blockArc">
              <a:avLst>
                <a:gd fmla="val 12602522" name="adj1"/>
                <a:gd fmla="val 16867657" name="adj2"/>
                <a:gd fmla="val 20844" name="adj3"/>
              </a:avLst>
            </a:prstGeom>
            <a:solidFill>
              <a:srgbClr val="0942A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2"/>
            <p:cNvSpPr/>
            <p:nvPr/>
          </p:nvSpPr>
          <p:spPr>
            <a:xfrm rot="4024705">
              <a:off x="5326681" y="1940898"/>
              <a:ext cx="578477" cy="579147"/>
            </a:xfrm>
            <a:prstGeom prst="pie">
              <a:avLst>
                <a:gd fmla="val 6190354" name="adj1"/>
                <a:gd fmla="val 14996165" name="adj2"/>
              </a:avLst>
            </a:prstGeom>
            <a:solidFill>
              <a:srgbClr val="0C57D3"/>
            </a:solidFill>
            <a:ln>
              <a:noFill/>
            </a:ln>
            <a:effectLst>
              <a:outerShdw blurRad="142875" rotWithShape="0" algn="bl">
                <a:srgbClr val="000000">
                  <a:alpha val="42745"/>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2"/>
            <p:cNvSpPr/>
            <p:nvPr/>
          </p:nvSpPr>
          <p:spPr>
            <a:xfrm rot="-6816027">
              <a:off x="5326729" y="1940918"/>
              <a:ext cx="578485" cy="579035"/>
            </a:xfrm>
            <a:prstGeom prst="pie">
              <a:avLst>
                <a:gd fmla="val 4028252" name="adj1"/>
                <a:gd fmla="val 17183677" name="adj2"/>
              </a:avLst>
            </a:prstGeom>
            <a:solidFill>
              <a:srgbClr val="0C57D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2"/>
            <p:cNvSpPr/>
            <p:nvPr/>
          </p:nvSpPr>
          <p:spPr>
            <a:xfrm rot="-9359762">
              <a:off x="3193941" y="1176205"/>
              <a:ext cx="2777287" cy="2777287"/>
            </a:xfrm>
            <a:prstGeom prst="blockArc">
              <a:avLst>
                <a:gd fmla="val 12602522" name="adj1"/>
                <a:gd fmla="val 16867657" name="adj2"/>
                <a:gd fmla="val 20844" name="adj3"/>
              </a:avLst>
            </a:prstGeom>
            <a:solidFill>
              <a:srgbClr val="0D5CDF"/>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2"/>
            <p:cNvSpPr/>
            <p:nvPr/>
          </p:nvSpPr>
          <p:spPr>
            <a:xfrm rot="-8936366">
              <a:off x="3659126" y="3173505"/>
              <a:ext cx="578551" cy="578963"/>
            </a:xfrm>
            <a:prstGeom prst="pie">
              <a:avLst>
                <a:gd fmla="val 6190354" name="adj1"/>
                <a:gd fmla="val 14996165" name="adj2"/>
              </a:avLst>
            </a:prstGeom>
            <a:solidFill>
              <a:srgbClr val="0E63F0"/>
            </a:solidFill>
            <a:ln>
              <a:noFill/>
            </a:ln>
            <a:effectLst>
              <a:outerShdw blurRad="142875" rotWithShape="0" algn="bl">
                <a:srgbClr val="000000">
                  <a:alpha val="42745"/>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2"/>
            <p:cNvSpPr/>
            <p:nvPr/>
          </p:nvSpPr>
          <p:spPr>
            <a:xfrm rot="1824498">
              <a:off x="3659375" y="3173497"/>
              <a:ext cx="578475" cy="578885"/>
            </a:xfrm>
            <a:prstGeom prst="pie">
              <a:avLst>
                <a:gd fmla="val 4028252" name="adj1"/>
                <a:gd fmla="val 17183677" name="adj2"/>
              </a:avLst>
            </a:prstGeom>
            <a:solidFill>
              <a:srgbClr val="0E63F0"/>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2"/>
            <p:cNvSpPr/>
            <p:nvPr/>
          </p:nvSpPr>
          <p:spPr>
            <a:xfrm rot="-600092">
              <a:off x="3198852" y="1195456"/>
              <a:ext cx="2777611" cy="2777611"/>
            </a:xfrm>
            <a:prstGeom prst="blockArc">
              <a:avLst>
                <a:gd fmla="val 12513247" name="adj1"/>
                <a:gd fmla="val 16867657" name="adj2"/>
                <a:gd fmla="val 20844" name="adj3"/>
              </a:avLst>
            </a:prstGeom>
            <a:solidFill>
              <a:srgbClr val="307AF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2"/>
            <p:cNvSpPr/>
            <p:nvPr/>
          </p:nvSpPr>
          <p:spPr>
            <a:xfrm rot="-176551">
              <a:off x="4312105" y="1195442"/>
              <a:ext cx="578563" cy="579162"/>
            </a:xfrm>
            <a:prstGeom prst="pie">
              <a:avLst>
                <a:gd fmla="val 6190354" name="adj1"/>
                <a:gd fmla="val 14996165" name="adj2"/>
              </a:avLst>
            </a:prstGeom>
            <a:solidFill>
              <a:srgbClr val="0942A1"/>
            </a:solidFill>
            <a:ln>
              <a:noFill/>
            </a:ln>
            <a:effectLst>
              <a:outerShdw blurRad="142875" rotWithShape="0" algn="bl">
                <a:srgbClr val="000000">
                  <a:alpha val="42745"/>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2"/>
            <p:cNvSpPr/>
            <p:nvPr/>
          </p:nvSpPr>
          <p:spPr>
            <a:xfrm rot="10584085">
              <a:off x="4312088" y="1195622"/>
              <a:ext cx="578340" cy="578939"/>
            </a:xfrm>
            <a:prstGeom prst="pie">
              <a:avLst>
                <a:gd fmla="val 4028252" name="adj1"/>
                <a:gd fmla="val 17183677" name="adj2"/>
              </a:avLst>
            </a:prstGeom>
            <a:solidFill>
              <a:srgbClr val="0942A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2"/>
            <p:cNvSpPr/>
            <p:nvPr/>
          </p:nvSpPr>
          <p:spPr>
            <a:xfrm rot="8344778">
              <a:off x="4940929" y="3162886"/>
              <a:ext cx="578465" cy="578888"/>
            </a:xfrm>
            <a:prstGeom prst="pie">
              <a:avLst>
                <a:gd fmla="val 6190354" name="adj1"/>
                <a:gd fmla="val 14996165" name="adj2"/>
              </a:avLst>
            </a:prstGeom>
            <a:solidFill>
              <a:srgbClr val="0D5CDF"/>
            </a:solidFill>
            <a:ln>
              <a:noFill/>
            </a:ln>
            <a:effectLst>
              <a:outerShdw blurRad="142875" rotWithShape="0" algn="bl">
                <a:srgbClr val="000000">
                  <a:alpha val="42745"/>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22"/>
            <p:cNvSpPr/>
            <p:nvPr/>
          </p:nvSpPr>
          <p:spPr>
            <a:xfrm rot="-2495643">
              <a:off x="4941000" y="3162728"/>
              <a:ext cx="578445" cy="579093"/>
            </a:xfrm>
            <a:prstGeom prst="pie">
              <a:avLst>
                <a:gd fmla="val 4028252" name="adj1"/>
                <a:gd fmla="val 17183677" name="adj2"/>
              </a:avLst>
            </a:prstGeom>
            <a:solidFill>
              <a:srgbClr val="0D5CDF"/>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22"/>
            <p:cNvSpPr/>
            <p:nvPr/>
          </p:nvSpPr>
          <p:spPr>
            <a:xfrm rot="-4556960">
              <a:off x="3257335" y="1939059"/>
              <a:ext cx="578302" cy="578957"/>
            </a:xfrm>
            <a:prstGeom prst="pie">
              <a:avLst>
                <a:gd fmla="val 6190354" name="adj1"/>
                <a:gd fmla="val 14996165" name="adj2"/>
              </a:avLst>
            </a:prstGeom>
            <a:solidFill>
              <a:srgbClr val="307AF3"/>
            </a:solidFill>
            <a:ln>
              <a:noFill/>
            </a:ln>
            <a:effectLst>
              <a:outerShdw blurRad="142875" rotWithShape="0" algn="bl">
                <a:srgbClr val="000000">
                  <a:alpha val="42745"/>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2"/>
            <p:cNvSpPr/>
            <p:nvPr/>
          </p:nvSpPr>
          <p:spPr>
            <a:xfrm rot="6204541">
              <a:off x="3257468" y="1938977"/>
              <a:ext cx="578264" cy="578917"/>
            </a:xfrm>
            <a:prstGeom prst="pie">
              <a:avLst>
                <a:gd fmla="val 4028252" name="adj1"/>
                <a:gd fmla="val 17183677" name="adj2"/>
              </a:avLst>
            </a:prstGeom>
            <a:solidFill>
              <a:srgbClr val="307AF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22"/>
            <p:cNvSpPr txBox="1"/>
            <p:nvPr/>
          </p:nvSpPr>
          <p:spPr>
            <a:xfrm>
              <a:off x="4341900" y="1271896"/>
              <a:ext cx="507900" cy="2661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100"/>
                <a:buFont typeface="Arial"/>
                <a:buNone/>
              </a:pPr>
              <a:r>
                <a:rPr b="1" i="0" lang="en-US" sz="2100" u="none" cap="none" strike="noStrike">
                  <a:solidFill>
                    <a:srgbClr val="FFFFFF"/>
                  </a:solidFill>
                  <a:latin typeface="Roboto"/>
                  <a:ea typeface="Roboto"/>
                  <a:cs typeface="Roboto"/>
                  <a:sym typeface="Roboto"/>
                </a:rPr>
                <a:t>05</a:t>
              </a:r>
              <a:endParaRPr b="1" i="0" sz="2100" u="none" cap="none" strike="noStrike">
                <a:solidFill>
                  <a:srgbClr val="FFFFFF"/>
                </a:solidFill>
                <a:latin typeface="Roboto"/>
                <a:ea typeface="Roboto"/>
                <a:cs typeface="Roboto"/>
                <a:sym typeface="Roboto"/>
              </a:endParaRPr>
            </a:p>
          </p:txBody>
        </p:sp>
        <p:sp>
          <p:nvSpPr>
            <p:cNvPr id="216" name="Google Shape;216;p22"/>
            <p:cNvSpPr txBox="1"/>
            <p:nvPr/>
          </p:nvSpPr>
          <p:spPr>
            <a:xfrm>
              <a:off x="3274219" y="2018364"/>
              <a:ext cx="507900" cy="2661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100"/>
                <a:buFont typeface="Arial"/>
                <a:buNone/>
              </a:pPr>
              <a:r>
                <a:rPr b="1" i="0" lang="en-US" sz="2100" u="none" cap="none" strike="noStrike">
                  <a:solidFill>
                    <a:srgbClr val="FFFFFF"/>
                  </a:solidFill>
                  <a:latin typeface="Roboto"/>
                  <a:ea typeface="Roboto"/>
                  <a:cs typeface="Roboto"/>
                  <a:sym typeface="Roboto"/>
                </a:rPr>
                <a:t>01</a:t>
              </a:r>
              <a:endParaRPr b="1" i="0" sz="2100" u="none" cap="none" strike="noStrike">
                <a:solidFill>
                  <a:srgbClr val="FFFFFF"/>
                </a:solidFill>
                <a:latin typeface="Roboto"/>
                <a:ea typeface="Roboto"/>
                <a:cs typeface="Roboto"/>
                <a:sym typeface="Roboto"/>
              </a:endParaRPr>
            </a:p>
          </p:txBody>
        </p:sp>
        <p:sp>
          <p:nvSpPr>
            <p:cNvPr id="217" name="Google Shape;217;p22"/>
            <p:cNvSpPr txBox="1"/>
            <p:nvPr/>
          </p:nvSpPr>
          <p:spPr>
            <a:xfrm>
              <a:off x="3685317" y="3247321"/>
              <a:ext cx="507900" cy="2661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100"/>
                <a:buFont typeface="Arial"/>
                <a:buNone/>
              </a:pPr>
              <a:r>
                <a:rPr b="1" i="0" lang="en-US" sz="2100" u="none" cap="none" strike="noStrike">
                  <a:solidFill>
                    <a:srgbClr val="FFFFFF"/>
                  </a:solidFill>
                  <a:latin typeface="Roboto"/>
                  <a:ea typeface="Roboto"/>
                  <a:cs typeface="Roboto"/>
                  <a:sym typeface="Roboto"/>
                </a:rPr>
                <a:t>02</a:t>
              </a:r>
              <a:endParaRPr b="1" i="0" sz="2100" u="none" cap="none" strike="noStrike">
                <a:solidFill>
                  <a:srgbClr val="FFFFFF"/>
                </a:solidFill>
                <a:latin typeface="Roboto"/>
                <a:ea typeface="Roboto"/>
                <a:cs typeface="Roboto"/>
                <a:sym typeface="Roboto"/>
              </a:endParaRPr>
            </a:p>
          </p:txBody>
        </p:sp>
        <p:sp>
          <p:nvSpPr>
            <p:cNvPr id="218" name="Google Shape;218;p22"/>
            <p:cNvSpPr txBox="1"/>
            <p:nvPr/>
          </p:nvSpPr>
          <p:spPr>
            <a:xfrm>
              <a:off x="4955323" y="3247321"/>
              <a:ext cx="507900" cy="2661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100"/>
                <a:buFont typeface="Arial"/>
                <a:buNone/>
              </a:pPr>
              <a:r>
                <a:rPr b="1" i="0" lang="en-US" sz="2100" u="none" cap="none" strike="noStrike">
                  <a:solidFill>
                    <a:srgbClr val="FFFFFF"/>
                  </a:solidFill>
                  <a:latin typeface="Roboto"/>
                  <a:ea typeface="Roboto"/>
                  <a:cs typeface="Roboto"/>
                  <a:sym typeface="Roboto"/>
                </a:rPr>
                <a:t>03</a:t>
              </a:r>
              <a:endParaRPr b="1" i="0" sz="2100" u="none" cap="none" strike="noStrike">
                <a:solidFill>
                  <a:srgbClr val="FFFFFF"/>
                </a:solidFill>
                <a:latin typeface="Roboto"/>
                <a:ea typeface="Roboto"/>
                <a:cs typeface="Roboto"/>
                <a:sym typeface="Roboto"/>
              </a:endParaRPr>
            </a:p>
          </p:txBody>
        </p:sp>
        <p:sp>
          <p:nvSpPr>
            <p:cNvPr id="219" name="Google Shape;219;p22"/>
            <p:cNvSpPr txBox="1"/>
            <p:nvPr/>
          </p:nvSpPr>
          <p:spPr>
            <a:xfrm>
              <a:off x="5364737" y="2018364"/>
              <a:ext cx="507900" cy="266100"/>
            </a:xfrm>
            <a:prstGeom prst="rect">
              <a:avLst/>
            </a:prstGeom>
            <a:noFill/>
            <a:ln>
              <a:noFill/>
            </a:ln>
          </p:spPr>
          <p:txBody>
            <a:bodyPr anchorCtr="0" anchor="t"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2100"/>
                <a:buFont typeface="Arial"/>
                <a:buNone/>
              </a:pPr>
              <a:r>
                <a:rPr b="1" i="0" lang="en-US" sz="2100" u="none" cap="none" strike="noStrike">
                  <a:solidFill>
                    <a:srgbClr val="FFFFFF"/>
                  </a:solidFill>
                  <a:latin typeface="Roboto"/>
                  <a:ea typeface="Roboto"/>
                  <a:cs typeface="Roboto"/>
                  <a:sym typeface="Roboto"/>
                </a:rPr>
                <a:t>04</a:t>
              </a:r>
              <a:endParaRPr b="1" i="0" sz="2100" u="none" cap="none" strike="noStrike">
                <a:solidFill>
                  <a:srgbClr val="FFFFFF"/>
                </a:solidFill>
                <a:latin typeface="Roboto"/>
                <a:ea typeface="Roboto"/>
                <a:cs typeface="Roboto"/>
                <a:sym typeface="Roboto"/>
              </a:endParaRPr>
            </a:p>
          </p:txBody>
        </p:sp>
      </p:grpSp>
      <p:sp>
        <p:nvSpPr>
          <p:cNvPr id="220" name="Google Shape;220;p22"/>
          <p:cNvSpPr txBox="1"/>
          <p:nvPr/>
        </p:nvSpPr>
        <p:spPr>
          <a:xfrm>
            <a:off x="649000" y="583650"/>
            <a:ext cx="10925700" cy="60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1" lang="en-US" sz="4000">
                <a:solidFill>
                  <a:srgbClr val="0942A1"/>
                </a:solidFill>
                <a:latin typeface="Century Gothic"/>
                <a:ea typeface="Century Gothic"/>
                <a:cs typeface="Century Gothic"/>
                <a:sym typeface="Century Gothic"/>
              </a:rPr>
              <a:t>METHODOLOGY</a:t>
            </a:r>
            <a:endParaRPr b="1" i="0" sz="4000" u="none" cap="none" strike="noStrike">
              <a:solidFill>
                <a:srgbClr val="0942A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500"/>
                                        <p:tgtEl>
                                          <p:spTgt spid="1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500"/>
                                        <p:tgtEl>
                                          <p:spTgt spid="1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500"/>
                                        <p:tgtEl>
                                          <p:spTgt spid="1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500"/>
                                        <p:tgtEl>
                                          <p:spTgt spid="1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500"/>
                                        <p:tgtEl>
                                          <p:spTgt spid="1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23"/>
          <p:cNvPicPr preferRelativeResize="0"/>
          <p:nvPr/>
        </p:nvPicPr>
        <p:blipFill rotWithShape="1">
          <a:blip r:embed="rId3">
            <a:alphaModFix/>
          </a:blip>
          <a:srcRect b="0" l="0" r="0" t="0"/>
          <a:stretch/>
        </p:blipFill>
        <p:spPr>
          <a:xfrm>
            <a:off x="2094225" y="428900"/>
            <a:ext cx="7745925" cy="6197951"/>
          </a:xfrm>
          <a:prstGeom prst="rect">
            <a:avLst/>
          </a:prstGeom>
          <a:noFill/>
          <a:ln>
            <a:noFill/>
          </a:ln>
        </p:spPr>
      </p:pic>
      <p:sp>
        <p:nvSpPr>
          <p:cNvPr id="227" name="Google Shape;227;p23"/>
          <p:cNvSpPr txBox="1"/>
          <p:nvPr/>
        </p:nvSpPr>
        <p:spPr>
          <a:xfrm>
            <a:off x="7764750" y="579275"/>
            <a:ext cx="3553800" cy="768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US" sz="3000" u="none" cap="none" strike="noStrike">
                <a:solidFill>
                  <a:srgbClr val="0942A1"/>
                </a:solidFill>
                <a:latin typeface="Century Gothic"/>
                <a:ea typeface="Century Gothic"/>
                <a:cs typeface="Century Gothic"/>
                <a:sym typeface="Century Gothic"/>
              </a:rPr>
              <a:t>BLOCK DIAGRAM</a:t>
            </a:r>
            <a:endParaRPr b="1" i="0" sz="3000" u="none" cap="none" strike="noStrike">
              <a:solidFill>
                <a:srgbClr val="0942A1"/>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500"/>
                                        <p:tgtEl>
                                          <p:spTgt spid="2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226"/>
                                        </p:tgtEl>
                                      </p:cBhvr>
                                    </p:animEffect>
                                    <p:set>
                                      <p:cBhvr>
                                        <p:cTn dur="1" fill="hold">
                                          <p:stCondLst>
                                            <p:cond delay="500"/>
                                          </p:stCondLst>
                                        </p:cTn>
                                        <p:tgtEl>
                                          <p:spTgt spid="22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500"/>
                                        <p:tgtEl>
                                          <p:spTgt spid="227"/>
                                        </p:tgtEl>
                                      </p:cBhvr>
                                    </p:animEffect>
                                    <p:set>
                                      <p:cBhvr>
                                        <p:cTn dur="1" fill="hold">
                                          <p:stCondLst>
                                            <p:cond delay="500"/>
                                          </p:stCondLst>
                                        </p:cTn>
                                        <p:tgtEl>
                                          <p:spTgt spid="22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avonVTI">
  <a:themeElements>
    <a:clrScheme name="Blue">
      <a:dk1>
        <a:srgbClr val="000000"/>
      </a:dk1>
      <a:lt1>
        <a:srgbClr val="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avonVTI">
  <a:themeElements>
    <a:clrScheme name="Median">
      <a:dk1>
        <a:srgbClr val="000000"/>
      </a:dk1>
      <a:lt1>
        <a:srgbClr val="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